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  <p:embeddedFont>
      <p:font typeface="Nunito"/>
      <p:regular r:id="rId32"/>
      <p:bold r:id="rId33"/>
      <p:italic r:id="rId34"/>
      <p:boldItalic r:id="rId35"/>
    </p:embeddedFont>
    <p:embeddedFont>
      <p:font typeface="Roboto Condensed Black"/>
      <p:bold r:id="rId36"/>
      <p:boldItalic r:id="rId37"/>
    </p:embeddedFont>
    <p:embeddedFont>
      <p:font typeface="Roboto Condensed"/>
      <p:regular r:id="rId38"/>
      <p:bold r:id="rId39"/>
      <p:italic r:id="rId40"/>
      <p:boldItalic r:id="rId41"/>
    </p:embeddedFont>
    <p:embeddedFont>
      <p:font typeface="Roboto Condensed Medium"/>
      <p:regular r:id="rId42"/>
      <p:bold r:id="rId43"/>
      <p:italic r:id="rId44"/>
      <p:boldItalic r:id="rId45"/>
    </p:embeddedFont>
    <p:embeddedFont>
      <p:font typeface="Roboto Condensed SemiBold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italic.fntdata"/><Relationship Id="rId42" Type="http://schemas.openxmlformats.org/officeDocument/2006/relationships/font" Target="fonts/RobotoCondensedMedium-regular.fntdata"/><Relationship Id="rId41" Type="http://schemas.openxmlformats.org/officeDocument/2006/relationships/font" Target="fonts/RobotoCondensed-boldItalic.fntdata"/><Relationship Id="rId44" Type="http://schemas.openxmlformats.org/officeDocument/2006/relationships/font" Target="fonts/RobotoCondensedMedium-italic.fntdata"/><Relationship Id="rId43" Type="http://schemas.openxmlformats.org/officeDocument/2006/relationships/font" Target="fonts/RobotoCondensedMedium-bold.fntdata"/><Relationship Id="rId46" Type="http://schemas.openxmlformats.org/officeDocument/2006/relationships/font" Target="fonts/RobotoCondensedSemiBold-regular.fntdata"/><Relationship Id="rId45" Type="http://schemas.openxmlformats.org/officeDocument/2006/relationships/font" Target="fonts/RobotoCondensed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CondensedSemiBold-italic.fntdata"/><Relationship Id="rId47" Type="http://schemas.openxmlformats.org/officeDocument/2006/relationships/font" Target="fonts/RobotoCondensedSemiBold-bold.fntdata"/><Relationship Id="rId49" Type="http://schemas.openxmlformats.org/officeDocument/2006/relationships/font" Target="fonts/RobotoCondensedSemi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33" Type="http://schemas.openxmlformats.org/officeDocument/2006/relationships/font" Target="fonts/Nunito-bold.fntdata"/><Relationship Id="rId32" Type="http://schemas.openxmlformats.org/officeDocument/2006/relationships/font" Target="fonts/Nunito-regular.fntdata"/><Relationship Id="rId35" Type="http://schemas.openxmlformats.org/officeDocument/2006/relationships/font" Target="fonts/Nunito-boldItalic.fntdata"/><Relationship Id="rId34" Type="http://schemas.openxmlformats.org/officeDocument/2006/relationships/font" Target="fonts/Nunito-italic.fntdata"/><Relationship Id="rId37" Type="http://schemas.openxmlformats.org/officeDocument/2006/relationships/font" Target="fonts/RobotoCondensedBlack-boldItalic.fntdata"/><Relationship Id="rId36" Type="http://schemas.openxmlformats.org/officeDocument/2006/relationships/font" Target="fonts/RobotoCondensedBlack-bold.fntdata"/><Relationship Id="rId39" Type="http://schemas.openxmlformats.org/officeDocument/2006/relationships/font" Target="fonts/RobotoCondensed-bold.fntdata"/><Relationship Id="rId38" Type="http://schemas.openxmlformats.org/officeDocument/2006/relationships/font" Target="fonts/RobotoCondensed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3.xml"/><Relationship Id="rId29" Type="http://schemas.openxmlformats.org/officeDocument/2006/relationships/font" Target="fonts/ProximaNov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02cb787a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e02cb787a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e04ad2600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e04ad2600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e04ad2600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e04ad2600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0dc3331d4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0dc3331d4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e13f0e96e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e13f0e96e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0dc3331d4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0dc3331d4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e02cb787a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e02cb787a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e045837b0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e045837b0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e045837b0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e045837b0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e02cb787a9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e02cb787a9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e02cb787a9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e02cb787a9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2b8fb2e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e2b8fb2e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e02cb787a9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e02cb787a9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e02cb787a9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e02cb787a9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e02cb787a9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e02cb787a9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dcead145f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dcead145f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2b8fb2ef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e2b8fb2ef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b8a33395f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b8a33395f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9792cde5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d9792cde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e10b88991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e10b88991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e02cb787a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e02cb787a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e02cb787a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e02cb787a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e02cb787a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e02cb787a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41825" y="730100"/>
            <a:ext cx="3545100" cy="27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59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41825" y="3405725"/>
            <a:ext cx="3545100" cy="8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1392142">
            <a:off x="-260118" y="-419475"/>
            <a:ext cx="1196254" cy="1034708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-686626">
            <a:off x="5468930" y="226903"/>
            <a:ext cx="1032731" cy="934476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3232288">
            <a:off x="8295937" y="4668115"/>
            <a:ext cx="612111" cy="553728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634199">
            <a:off x="428409" y="4706302"/>
            <a:ext cx="956734" cy="86523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/>
          <p:nvPr/>
        </p:nvSpPr>
        <p:spPr>
          <a:xfrm rot="3232288">
            <a:off x="7000437" y="4160490"/>
            <a:ext cx="612111" cy="553728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/>
          <p:nvPr/>
        </p:nvSpPr>
        <p:spPr>
          <a:xfrm rot="3232224">
            <a:off x="7677258" y="-445946"/>
            <a:ext cx="877693" cy="7939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/>
          <p:nvPr/>
        </p:nvSpPr>
        <p:spPr>
          <a:xfrm rot="-4613863">
            <a:off x="-434818" y="891048"/>
            <a:ext cx="1124884" cy="101746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 txBox="1"/>
          <p:nvPr>
            <p:ph hasCustomPrompt="1" type="title"/>
          </p:nvPr>
        </p:nvSpPr>
        <p:spPr>
          <a:xfrm>
            <a:off x="713225" y="1510425"/>
            <a:ext cx="7717500" cy="17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9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/>
          <p:nvPr>
            <p:ph idx="1" type="subTitle"/>
          </p:nvPr>
        </p:nvSpPr>
        <p:spPr>
          <a:xfrm>
            <a:off x="713250" y="3795600"/>
            <a:ext cx="77175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 rot="-1926938">
            <a:off x="4733610" y="-700753"/>
            <a:ext cx="1553525" cy="1405942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 rot="-469192">
            <a:off x="442232" y="344778"/>
            <a:ext cx="877561" cy="79393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3"/>
          <p:cNvSpPr/>
          <p:nvPr/>
        </p:nvSpPr>
        <p:spPr>
          <a:xfrm rot="2469589">
            <a:off x="8448777" y="121092"/>
            <a:ext cx="557462" cy="504518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3"/>
          <p:cNvSpPr/>
          <p:nvPr/>
        </p:nvSpPr>
        <p:spPr>
          <a:xfrm rot="-2700000">
            <a:off x="6896979" y="3826488"/>
            <a:ext cx="1000839" cy="90538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 txBox="1"/>
          <p:nvPr>
            <p:ph type="title"/>
          </p:nvPr>
        </p:nvSpPr>
        <p:spPr>
          <a:xfrm>
            <a:off x="3416850" y="3583125"/>
            <a:ext cx="43620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" type="subTitle"/>
          </p:nvPr>
        </p:nvSpPr>
        <p:spPr>
          <a:xfrm>
            <a:off x="3399800" y="1653150"/>
            <a:ext cx="4362000" cy="14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 rot="3670804">
            <a:off x="8214727" y="1875292"/>
            <a:ext cx="988884" cy="894621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 rot="2697248">
            <a:off x="-450462" y="-1002942"/>
            <a:ext cx="1855095" cy="16783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 rot="-468609">
            <a:off x="420710" y="4219641"/>
            <a:ext cx="585027" cy="52927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 txBox="1"/>
          <p:nvPr>
            <p:ph type="title"/>
          </p:nvPr>
        </p:nvSpPr>
        <p:spPr>
          <a:xfrm>
            <a:off x="713225" y="539500"/>
            <a:ext cx="7717500" cy="6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1" type="subTitle"/>
          </p:nvPr>
        </p:nvSpPr>
        <p:spPr>
          <a:xfrm>
            <a:off x="1627417" y="1610875"/>
            <a:ext cx="22578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2" type="subTitle"/>
          </p:nvPr>
        </p:nvSpPr>
        <p:spPr>
          <a:xfrm>
            <a:off x="1627100" y="2020051"/>
            <a:ext cx="2257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hasCustomPrompt="1" idx="3" type="title"/>
          </p:nvPr>
        </p:nvSpPr>
        <p:spPr>
          <a:xfrm>
            <a:off x="1229275" y="1078304"/>
            <a:ext cx="6162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4"/>
          <p:cNvSpPr txBox="1"/>
          <p:nvPr>
            <p:ph idx="4" type="subTitle"/>
          </p:nvPr>
        </p:nvSpPr>
        <p:spPr>
          <a:xfrm>
            <a:off x="1627417" y="3481825"/>
            <a:ext cx="22578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5" type="subTitle"/>
          </p:nvPr>
        </p:nvSpPr>
        <p:spPr>
          <a:xfrm>
            <a:off x="1627100" y="3891002"/>
            <a:ext cx="2257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hasCustomPrompt="1" idx="6" type="title"/>
          </p:nvPr>
        </p:nvSpPr>
        <p:spPr>
          <a:xfrm>
            <a:off x="1229275" y="2961804"/>
            <a:ext cx="6162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4"/>
          <p:cNvSpPr txBox="1"/>
          <p:nvPr>
            <p:ph idx="7" type="subTitle"/>
          </p:nvPr>
        </p:nvSpPr>
        <p:spPr>
          <a:xfrm>
            <a:off x="5211667" y="1610875"/>
            <a:ext cx="22578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8" type="subTitle"/>
          </p:nvPr>
        </p:nvSpPr>
        <p:spPr>
          <a:xfrm>
            <a:off x="5211350" y="2020051"/>
            <a:ext cx="2257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hasCustomPrompt="1" idx="9" type="title"/>
          </p:nvPr>
        </p:nvSpPr>
        <p:spPr>
          <a:xfrm>
            <a:off x="7306575" y="1078304"/>
            <a:ext cx="6162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4"/>
          <p:cNvSpPr txBox="1"/>
          <p:nvPr>
            <p:ph idx="13" type="subTitle"/>
          </p:nvPr>
        </p:nvSpPr>
        <p:spPr>
          <a:xfrm>
            <a:off x="5211667" y="3481825"/>
            <a:ext cx="22578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3" name="Google Shape;113;p14"/>
          <p:cNvSpPr txBox="1"/>
          <p:nvPr>
            <p:ph idx="14" type="subTitle"/>
          </p:nvPr>
        </p:nvSpPr>
        <p:spPr>
          <a:xfrm>
            <a:off x="5211350" y="3891002"/>
            <a:ext cx="2257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hasCustomPrompt="1" idx="15" type="title"/>
          </p:nvPr>
        </p:nvSpPr>
        <p:spPr>
          <a:xfrm>
            <a:off x="7306575" y="2961804"/>
            <a:ext cx="6162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713225" y="539500"/>
            <a:ext cx="77175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5"/>
          <p:cNvSpPr/>
          <p:nvPr/>
        </p:nvSpPr>
        <p:spPr>
          <a:xfrm rot="-468609">
            <a:off x="8433810" y="158266"/>
            <a:ext cx="585027" cy="52927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 rot="3670804">
            <a:off x="296702" y="-24408"/>
            <a:ext cx="988884" cy="894621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 rot="2697248">
            <a:off x="-490862" y="4405908"/>
            <a:ext cx="1855095" cy="16783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 rot="-469192">
            <a:off x="8216682" y="4097228"/>
            <a:ext cx="877561" cy="79393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/>
          <p:nvPr/>
        </p:nvSpPr>
        <p:spPr>
          <a:xfrm flipH="1" rot="-3232288">
            <a:off x="2032800" y="4331715"/>
            <a:ext cx="612111" cy="553728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 flipH="1" rot="-3232224">
            <a:off x="827472" y="191454"/>
            <a:ext cx="877693" cy="7939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 flipH="1" rot="1709989">
            <a:off x="487749" y="1756417"/>
            <a:ext cx="309962" cy="280297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 flipH="1" rot="469192">
            <a:off x="4133231" y="142528"/>
            <a:ext cx="877561" cy="79393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 flipH="1" rot="4613981">
            <a:off x="8538774" y="3060671"/>
            <a:ext cx="877538" cy="793846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 txBox="1"/>
          <p:nvPr>
            <p:ph type="title"/>
          </p:nvPr>
        </p:nvSpPr>
        <p:spPr>
          <a:xfrm>
            <a:off x="713225" y="2787513"/>
            <a:ext cx="422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6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6"/>
          <p:cNvSpPr txBox="1"/>
          <p:nvPr>
            <p:ph hasCustomPrompt="1" idx="2" type="title"/>
          </p:nvPr>
        </p:nvSpPr>
        <p:spPr>
          <a:xfrm>
            <a:off x="2116475" y="1221425"/>
            <a:ext cx="1416000" cy="13503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 rot="3670804">
            <a:off x="8142527" y="391692"/>
            <a:ext cx="988884" cy="894621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 rot="2697248">
            <a:off x="-371687" y="-327542"/>
            <a:ext cx="1855095" cy="16783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 rot="-468609">
            <a:off x="3004485" y="4245916"/>
            <a:ext cx="585027" cy="52927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 rot="2696946">
            <a:off x="8596408" y="3026582"/>
            <a:ext cx="955019" cy="864226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 txBox="1"/>
          <p:nvPr>
            <p:ph type="title"/>
          </p:nvPr>
        </p:nvSpPr>
        <p:spPr>
          <a:xfrm>
            <a:off x="713225" y="539500"/>
            <a:ext cx="771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1" type="subTitle"/>
          </p:nvPr>
        </p:nvSpPr>
        <p:spPr>
          <a:xfrm>
            <a:off x="713542" y="1801525"/>
            <a:ext cx="22578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9" name="Google Shape;139;p17"/>
          <p:cNvSpPr txBox="1"/>
          <p:nvPr>
            <p:ph idx="2" type="subTitle"/>
          </p:nvPr>
        </p:nvSpPr>
        <p:spPr>
          <a:xfrm>
            <a:off x="713225" y="2210701"/>
            <a:ext cx="2257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0" name="Google Shape;140;p17"/>
          <p:cNvSpPr txBox="1"/>
          <p:nvPr>
            <p:ph idx="3" type="subTitle"/>
          </p:nvPr>
        </p:nvSpPr>
        <p:spPr>
          <a:xfrm>
            <a:off x="3443255" y="1801525"/>
            <a:ext cx="22578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1" name="Google Shape;141;p17"/>
          <p:cNvSpPr txBox="1"/>
          <p:nvPr>
            <p:ph idx="4" type="subTitle"/>
          </p:nvPr>
        </p:nvSpPr>
        <p:spPr>
          <a:xfrm>
            <a:off x="3442938" y="2210701"/>
            <a:ext cx="2257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5" type="subTitle"/>
          </p:nvPr>
        </p:nvSpPr>
        <p:spPr>
          <a:xfrm>
            <a:off x="6172955" y="1801525"/>
            <a:ext cx="22578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3" name="Google Shape;143;p17"/>
          <p:cNvSpPr txBox="1"/>
          <p:nvPr>
            <p:ph idx="6" type="subTitle"/>
          </p:nvPr>
        </p:nvSpPr>
        <p:spPr>
          <a:xfrm>
            <a:off x="6172638" y="2210701"/>
            <a:ext cx="2257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7" type="subTitle"/>
          </p:nvPr>
        </p:nvSpPr>
        <p:spPr>
          <a:xfrm>
            <a:off x="713530" y="3403950"/>
            <a:ext cx="22578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8" type="subTitle"/>
          </p:nvPr>
        </p:nvSpPr>
        <p:spPr>
          <a:xfrm>
            <a:off x="713213" y="3813126"/>
            <a:ext cx="2257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9" type="subTitle"/>
          </p:nvPr>
        </p:nvSpPr>
        <p:spPr>
          <a:xfrm>
            <a:off x="3443242" y="3403950"/>
            <a:ext cx="22578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7" name="Google Shape;147;p17"/>
          <p:cNvSpPr txBox="1"/>
          <p:nvPr>
            <p:ph idx="13" type="subTitle"/>
          </p:nvPr>
        </p:nvSpPr>
        <p:spPr>
          <a:xfrm>
            <a:off x="3442925" y="3813126"/>
            <a:ext cx="2257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8" name="Google Shape;148;p17"/>
          <p:cNvSpPr txBox="1"/>
          <p:nvPr>
            <p:ph idx="14" type="subTitle"/>
          </p:nvPr>
        </p:nvSpPr>
        <p:spPr>
          <a:xfrm>
            <a:off x="6172942" y="3403950"/>
            <a:ext cx="22578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15" type="subTitle"/>
          </p:nvPr>
        </p:nvSpPr>
        <p:spPr>
          <a:xfrm>
            <a:off x="6172625" y="3813126"/>
            <a:ext cx="2257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713225" y="539500"/>
            <a:ext cx="771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1" type="subTitle"/>
          </p:nvPr>
        </p:nvSpPr>
        <p:spPr>
          <a:xfrm>
            <a:off x="713530" y="3403950"/>
            <a:ext cx="22578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4" name="Google Shape;154;p18"/>
          <p:cNvSpPr txBox="1"/>
          <p:nvPr>
            <p:ph idx="2" type="subTitle"/>
          </p:nvPr>
        </p:nvSpPr>
        <p:spPr>
          <a:xfrm>
            <a:off x="713225" y="3889325"/>
            <a:ext cx="22578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5" name="Google Shape;155;p18"/>
          <p:cNvSpPr txBox="1"/>
          <p:nvPr>
            <p:ph idx="3" type="subTitle"/>
          </p:nvPr>
        </p:nvSpPr>
        <p:spPr>
          <a:xfrm>
            <a:off x="3443242" y="3403950"/>
            <a:ext cx="22578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6" name="Google Shape;156;p18"/>
          <p:cNvSpPr txBox="1"/>
          <p:nvPr>
            <p:ph idx="4" type="subTitle"/>
          </p:nvPr>
        </p:nvSpPr>
        <p:spPr>
          <a:xfrm>
            <a:off x="3442932" y="3889325"/>
            <a:ext cx="22578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5" type="subTitle"/>
          </p:nvPr>
        </p:nvSpPr>
        <p:spPr>
          <a:xfrm>
            <a:off x="6172942" y="3403950"/>
            <a:ext cx="22578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8" name="Google Shape;158;p18"/>
          <p:cNvSpPr txBox="1"/>
          <p:nvPr>
            <p:ph idx="6" type="subTitle"/>
          </p:nvPr>
        </p:nvSpPr>
        <p:spPr>
          <a:xfrm>
            <a:off x="6172626" y="3889325"/>
            <a:ext cx="22578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9" name="Google Shape;159;p18"/>
          <p:cNvSpPr/>
          <p:nvPr/>
        </p:nvSpPr>
        <p:spPr>
          <a:xfrm rot="2697248">
            <a:off x="8216463" y="-681592"/>
            <a:ext cx="1855095" cy="16783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 rot="5594017">
            <a:off x="5728783" y="4475254"/>
            <a:ext cx="585031" cy="529168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 rot="3180619">
            <a:off x="191332" y="184712"/>
            <a:ext cx="1176723" cy="1065061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/>
          <p:nvPr/>
        </p:nvSpPr>
        <p:spPr>
          <a:xfrm flipH="1" rot="-3232288">
            <a:off x="785725" y="4243265"/>
            <a:ext cx="612111" cy="553728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 flipH="1" rot="1709989">
            <a:off x="355149" y="399342"/>
            <a:ext cx="309962" cy="280297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 flipH="1" rot="469192">
            <a:off x="8109806" y="2458978"/>
            <a:ext cx="877561" cy="79393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 txBox="1"/>
          <p:nvPr>
            <p:ph type="title"/>
          </p:nvPr>
        </p:nvSpPr>
        <p:spPr>
          <a:xfrm>
            <a:off x="1239125" y="2060425"/>
            <a:ext cx="28956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8" name="Google Shape;168;p19"/>
          <p:cNvSpPr txBox="1"/>
          <p:nvPr>
            <p:ph hasCustomPrompt="1" idx="2" type="title"/>
          </p:nvPr>
        </p:nvSpPr>
        <p:spPr>
          <a:xfrm>
            <a:off x="1239125" y="900400"/>
            <a:ext cx="2895600" cy="10935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9" name="Google Shape;169;p19"/>
          <p:cNvSpPr txBox="1"/>
          <p:nvPr>
            <p:ph idx="3" type="title"/>
          </p:nvPr>
        </p:nvSpPr>
        <p:spPr>
          <a:xfrm>
            <a:off x="1239125" y="3976125"/>
            <a:ext cx="28956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hasCustomPrompt="1" idx="4" type="title"/>
          </p:nvPr>
        </p:nvSpPr>
        <p:spPr>
          <a:xfrm>
            <a:off x="1239125" y="2816100"/>
            <a:ext cx="2895600" cy="10935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71" name="Google Shape;17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 flipH="1" rot="-3232288">
            <a:off x="785725" y="4243265"/>
            <a:ext cx="612111" cy="553728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 flipH="1" rot="1709989">
            <a:off x="355149" y="399342"/>
            <a:ext cx="309962" cy="280297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 flipH="1" rot="469192">
            <a:off x="8109806" y="2458978"/>
            <a:ext cx="877561" cy="79393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 txBox="1"/>
          <p:nvPr>
            <p:ph type="title"/>
          </p:nvPr>
        </p:nvSpPr>
        <p:spPr>
          <a:xfrm>
            <a:off x="823650" y="2004450"/>
            <a:ext cx="36345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7" name="Google Shape;177;p20"/>
          <p:cNvSpPr txBox="1"/>
          <p:nvPr>
            <p:ph hasCustomPrompt="1" idx="2" type="title"/>
          </p:nvPr>
        </p:nvSpPr>
        <p:spPr>
          <a:xfrm>
            <a:off x="1193250" y="1139550"/>
            <a:ext cx="2895600" cy="109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78" name="Google Shape;178;p20"/>
          <p:cNvSpPr txBox="1"/>
          <p:nvPr>
            <p:ph idx="3" type="title"/>
          </p:nvPr>
        </p:nvSpPr>
        <p:spPr>
          <a:xfrm>
            <a:off x="823800" y="3971075"/>
            <a:ext cx="36345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9" name="Google Shape;179;p20"/>
          <p:cNvSpPr txBox="1"/>
          <p:nvPr>
            <p:ph hasCustomPrompt="1" idx="4" type="title"/>
          </p:nvPr>
        </p:nvSpPr>
        <p:spPr>
          <a:xfrm>
            <a:off x="1193250" y="3120900"/>
            <a:ext cx="2895600" cy="109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0" name="Google Shape;180;p20"/>
          <p:cNvSpPr txBox="1"/>
          <p:nvPr>
            <p:ph idx="5" type="title"/>
          </p:nvPr>
        </p:nvSpPr>
        <p:spPr>
          <a:xfrm>
            <a:off x="4685850" y="1993825"/>
            <a:ext cx="36345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hasCustomPrompt="1" idx="6" type="title"/>
          </p:nvPr>
        </p:nvSpPr>
        <p:spPr>
          <a:xfrm>
            <a:off x="5055350" y="1139550"/>
            <a:ext cx="2895600" cy="109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2" name="Google Shape;182;p20"/>
          <p:cNvSpPr txBox="1"/>
          <p:nvPr>
            <p:ph idx="7" type="title"/>
          </p:nvPr>
        </p:nvSpPr>
        <p:spPr>
          <a:xfrm>
            <a:off x="4685850" y="3971075"/>
            <a:ext cx="36345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3" name="Google Shape;183;p20"/>
          <p:cNvSpPr txBox="1"/>
          <p:nvPr>
            <p:ph hasCustomPrompt="1" idx="8" type="title"/>
          </p:nvPr>
        </p:nvSpPr>
        <p:spPr>
          <a:xfrm>
            <a:off x="5055350" y="3120900"/>
            <a:ext cx="2895600" cy="109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4" name="Google Shape;18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rot="3232288">
            <a:off x="5143187" y="4110290"/>
            <a:ext cx="612111" cy="553728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rot="3232224">
            <a:off x="7376083" y="-307621"/>
            <a:ext cx="877693" cy="7939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rot="-1709989">
            <a:off x="8442487" y="1478367"/>
            <a:ext cx="309962" cy="280297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rot="-469192">
            <a:off x="4079757" y="272228"/>
            <a:ext cx="877561" cy="79393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rot="-4613981">
            <a:off x="-295689" y="1097971"/>
            <a:ext cx="877538" cy="793846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4208075" y="2787513"/>
            <a:ext cx="422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6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 rot="3670804">
            <a:off x="-10998" y="2773192"/>
            <a:ext cx="988884" cy="894621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/>
          <p:nvPr/>
        </p:nvSpPr>
        <p:spPr>
          <a:xfrm rot="-469192">
            <a:off x="7503407" y="961103"/>
            <a:ext cx="877561" cy="79393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 rot="-468609">
            <a:off x="1282348" y="4224991"/>
            <a:ext cx="585027" cy="52927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 txBox="1"/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3782050" y="1701075"/>
            <a:ext cx="30102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1" name="Google Shape;191;p21"/>
          <p:cNvSpPr txBox="1"/>
          <p:nvPr>
            <p:ph idx="2" type="subTitle"/>
          </p:nvPr>
        </p:nvSpPr>
        <p:spPr>
          <a:xfrm>
            <a:off x="2304861" y="3245175"/>
            <a:ext cx="30102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92" name="Google Shape;192;p21"/>
          <p:cNvSpPr txBox="1"/>
          <p:nvPr>
            <p:ph idx="3" type="subTitle"/>
          </p:nvPr>
        </p:nvSpPr>
        <p:spPr>
          <a:xfrm>
            <a:off x="3782050" y="2171725"/>
            <a:ext cx="30102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3" name="Google Shape;193;p21"/>
          <p:cNvSpPr txBox="1"/>
          <p:nvPr>
            <p:ph idx="4" type="subTitle"/>
          </p:nvPr>
        </p:nvSpPr>
        <p:spPr>
          <a:xfrm>
            <a:off x="2304861" y="3715825"/>
            <a:ext cx="30102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4" name="Google Shape;19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/>
          <p:nvPr/>
        </p:nvSpPr>
        <p:spPr>
          <a:xfrm rot="3232288">
            <a:off x="8433837" y="1001590"/>
            <a:ext cx="612111" cy="553728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/>
          <p:nvPr/>
        </p:nvSpPr>
        <p:spPr>
          <a:xfrm rot="3232224">
            <a:off x="4828383" y="24354"/>
            <a:ext cx="877693" cy="7939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 rot="-4613863">
            <a:off x="6300107" y="4278198"/>
            <a:ext cx="1124884" cy="101746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 txBox="1"/>
          <p:nvPr>
            <p:ph type="title"/>
          </p:nvPr>
        </p:nvSpPr>
        <p:spPr>
          <a:xfrm>
            <a:off x="5191200" y="1378513"/>
            <a:ext cx="2884200" cy="15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0" name="Google Shape;200;p22"/>
          <p:cNvSpPr txBox="1"/>
          <p:nvPr>
            <p:ph idx="1" type="subTitle"/>
          </p:nvPr>
        </p:nvSpPr>
        <p:spPr>
          <a:xfrm>
            <a:off x="5191200" y="2903812"/>
            <a:ext cx="2884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1" name="Google Shape;20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ONE_COLUMN_TEXT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4843275" y="1911925"/>
            <a:ext cx="28842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04" name="Google Shape;204;p23"/>
          <p:cNvSpPr txBox="1"/>
          <p:nvPr>
            <p:ph idx="1" type="subTitle"/>
          </p:nvPr>
        </p:nvSpPr>
        <p:spPr>
          <a:xfrm>
            <a:off x="4843275" y="2495562"/>
            <a:ext cx="2884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5" name="Google Shape;205;p23"/>
          <p:cNvSpPr/>
          <p:nvPr/>
        </p:nvSpPr>
        <p:spPr>
          <a:xfrm rot="3232288">
            <a:off x="5071037" y="606940"/>
            <a:ext cx="612111" cy="553728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 rot="3232224">
            <a:off x="-305067" y="3538104"/>
            <a:ext cx="877693" cy="7939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 rot="-469192">
            <a:off x="7279832" y="3464953"/>
            <a:ext cx="877561" cy="79393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 rot="-4613774">
            <a:off x="6790344" y="-512030"/>
            <a:ext cx="1770502" cy="16015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ONE_COLUMN_TEXT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 flipH="1" rot="-3232288">
            <a:off x="3213127" y="911740"/>
            <a:ext cx="612111" cy="553728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/>
          <p:nvPr/>
        </p:nvSpPr>
        <p:spPr>
          <a:xfrm flipH="1" rot="-3232224">
            <a:off x="8323649" y="3842904"/>
            <a:ext cx="877693" cy="7939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/>
          <p:cNvSpPr/>
          <p:nvPr/>
        </p:nvSpPr>
        <p:spPr>
          <a:xfrm flipH="1" rot="469192">
            <a:off x="738883" y="3769753"/>
            <a:ext cx="877561" cy="79393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/>
          <p:cNvSpPr/>
          <p:nvPr/>
        </p:nvSpPr>
        <p:spPr>
          <a:xfrm flipH="1" rot="4613774">
            <a:off x="335429" y="-207230"/>
            <a:ext cx="1770502" cy="16015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 txBox="1"/>
          <p:nvPr>
            <p:ph type="title"/>
          </p:nvPr>
        </p:nvSpPr>
        <p:spPr>
          <a:xfrm>
            <a:off x="966450" y="1911925"/>
            <a:ext cx="28842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b="1" sz="3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6" name="Google Shape;216;p24"/>
          <p:cNvSpPr txBox="1"/>
          <p:nvPr>
            <p:ph idx="1" type="subTitle"/>
          </p:nvPr>
        </p:nvSpPr>
        <p:spPr>
          <a:xfrm>
            <a:off x="966450" y="2495562"/>
            <a:ext cx="2884200" cy="8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982150" y="1346550"/>
            <a:ext cx="3345300" cy="13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b="1" sz="96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b="1" sz="96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b="1" sz="96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b="1" sz="96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b="1" sz="96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b="1" sz="96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b="1" sz="96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b="1" sz="96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b="1" sz="96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20" name="Google Shape;220;p25"/>
          <p:cNvSpPr txBox="1"/>
          <p:nvPr>
            <p:ph idx="1" type="subTitle"/>
          </p:nvPr>
        </p:nvSpPr>
        <p:spPr>
          <a:xfrm>
            <a:off x="982150" y="2753250"/>
            <a:ext cx="33453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21" name="Google Shape;221;p25"/>
          <p:cNvSpPr/>
          <p:nvPr/>
        </p:nvSpPr>
        <p:spPr>
          <a:xfrm rot="3232288">
            <a:off x="1893937" y="3979015"/>
            <a:ext cx="612111" cy="553728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/>
          <p:cNvSpPr/>
          <p:nvPr/>
        </p:nvSpPr>
        <p:spPr>
          <a:xfrm rot="3232224">
            <a:off x="-60167" y="793629"/>
            <a:ext cx="877693" cy="7939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/>
          <p:cNvSpPr/>
          <p:nvPr/>
        </p:nvSpPr>
        <p:spPr>
          <a:xfrm rot="-469192">
            <a:off x="7489882" y="3556853"/>
            <a:ext cx="877561" cy="79393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/>
          <p:cNvSpPr/>
          <p:nvPr/>
        </p:nvSpPr>
        <p:spPr>
          <a:xfrm rot="-4613774">
            <a:off x="2287269" y="-754905"/>
            <a:ext cx="1770502" cy="16015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748325" y="539500"/>
            <a:ext cx="76824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26"/>
          <p:cNvSpPr txBox="1"/>
          <p:nvPr>
            <p:ph idx="1" type="subTitle"/>
          </p:nvPr>
        </p:nvSpPr>
        <p:spPr>
          <a:xfrm>
            <a:off x="833163" y="1119450"/>
            <a:ext cx="7477500" cy="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9" name="Google Shape;229;p26"/>
          <p:cNvSpPr txBox="1"/>
          <p:nvPr>
            <p:ph idx="2" type="subTitle"/>
          </p:nvPr>
        </p:nvSpPr>
        <p:spPr>
          <a:xfrm>
            <a:off x="833175" y="2181425"/>
            <a:ext cx="36189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0" name="Google Shape;230;p26"/>
          <p:cNvSpPr txBox="1"/>
          <p:nvPr>
            <p:ph idx="3" type="subTitle"/>
          </p:nvPr>
        </p:nvSpPr>
        <p:spPr>
          <a:xfrm>
            <a:off x="833190" y="1624275"/>
            <a:ext cx="74775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1" name="Google Shape;231;p26"/>
          <p:cNvSpPr txBox="1"/>
          <p:nvPr>
            <p:ph idx="4" type="subTitle"/>
          </p:nvPr>
        </p:nvSpPr>
        <p:spPr>
          <a:xfrm>
            <a:off x="4691950" y="2181425"/>
            <a:ext cx="36189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2" name="Google Shape;232;p26"/>
          <p:cNvSpPr txBox="1"/>
          <p:nvPr>
            <p:ph idx="5" type="subTitle"/>
          </p:nvPr>
        </p:nvSpPr>
        <p:spPr>
          <a:xfrm>
            <a:off x="833075" y="3564525"/>
            <a:ext cx="36189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3" name="Google Shape;233;p26"/>
          <p:cNvSpPr txBox="1"/>
          <p:nvPr>
            <p:ph idx="6" type="subTitle"/>
          </p:nvPr>
        </p:nvSpPr>
        <p:spPr>
          <a:xfrm>
            <a:off x="833102" y="3007375"/>
            <a:ext cx="74775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34" name="Google Shape;234;p26"/>
          <p:cNvSpPr txBox="1"/>
          <p:nvPr>
            <p:ph idx="7" type="subTitle"/>
          </p:nvPr>
        </p:nvSpPr>
        <p:spPr>
          <a:xfrm>
            <a:off x="4691850" y="3564525"/>
            <a:ext cx="3618900" cy="9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5" name="Google Shape;23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748325" y="539500"/>
            <a:ext cx="76824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27"/>
          <p:cNvSpPr txBox="1"/>
          <p:nvPr>
            <p:ph idx="1" type="subTitle"/>
          </p:nvPr>
        </p:nvSpPr>
        <p:spPr>
          <a:xfrm>
            <a:off x="833175" y="2257625"/>
            <a:ext cx="36189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9" name="Google Shape;239;p27"/>
          <p:cNvSpPr txBox="1"/>
          <p:nvPr>
            <p:ph idx="2" type="subTitle"/>
          </p:nvPr>
        </p:nvSpPr>
        <p:spPr>
          <a:xfrm>
            <a:off x="833190" y="1700475"/>
            <a:ext cx="74775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0" name="Google Shape;240;p27"/>
          <p:cNvSpPr txBox="1"/>
          <p:nvPr>
            <p:ph idx="3" type="subTitle"/>
          </p:nvPr>
        </p:nvSpPr>
        <p:spPr>
          <a:xfrm>
            <a:off x="4691950" y="2257625"/>
            <a:ext cx="36189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1" name="Google Shape;241;p27"/>
          <p:cNvSpPr/>
          <p:nvPr/>
        </p:nvSpPr>
        <p:spPr>
          <a:xfrm rot="3232288">
            <a:off x="7600687" y="857165"/>
            <a:ext cx="612111" cy="553728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/>
          <p:nvPr/>
        </p:nvSpPr>
        <p:spPr>
          <a:xfrm rot="3232224">
            <a:off x="888933" y="621679"/>
            <a:ext cx="877693" cy="7939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"/>
          <p:cNvSpPr/>
          <p:nvPr/>
        </p:nvSpPr>
        <p:spPr>
          <a:xfrm rot="-4613862">
            <a:off x="4984115" y="3445278"/>
            <a:ext cx="2057873" cy="186123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7"/>
          <p:cNvSpPr/>
          <p:nvPr/>
        </p:nvSpPr>
        <p:spPr>
          <a:xfrm rot="3232224">
            <a:off x="973783" y="3490254"/>
            <a:ext cx="877693" cy="7939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6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28"/>
          <p:cNvGrpSpPr/>
          <p:nvPr/>
        </p:nvGrpSpPr>
        <p:grpSpPr>
          <a:xfrm>
            <a:off x="298793" y="242875"/>
            <a:ext cx="8546350" cy="4657752"/>
            <a:chOff x="1036246" y="238139"/>
            <a:chExt cx="4095041" cy="1888099"/>
          </a:xfrm>
        </p:grpSpPr>
        <p:sp>
          <p:nvSpPr>
            <p:cNvPr id="248" name="Google Shape;248;p28"/>
            <p:cNvSpPr/>
            <p:nvPr/>
          </p:nvSpPr>
          <p:spPr>
            <a:xfrm>
              <a:off x="1036246" y="526338"/>
              <a:ext cx="4095041" cy="1599900"/>
            </a:xfrm>
            <a:custGeom>
              <a:rect b="b" l="l" r="r" t="t"/>
              <a:pathLst>
                <a:path extrusionOk="0" h="52131" w="120602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1036246" y="238139"/>
              <a:ext cx="4095041" cy="288225"/>
            </a:xfrm>
            <a:custGeom>
              <a:rect b="b" l="l" r="r" t="t"/>
              <a:pathLst>
                <a:path extrusionOk="0" h="11529" w="120602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1553421" y="340169"/>
              <a:ext cx="99575" cy="84169"/>
            </a:xfrm>
            <a:custGeom>
              <a:rect b="b" l="l" r="r" t="t"/>
              <a:pathLst>
                <a:path extrusionOk="0" h="3999" w="3983">
                  <a:moveTo>
                    <a:pt x="2000" y="0"/>
                  </a:moveTo>
                  <a:cubicBezTo>
                    <a:pt x="884" y="0"/>
                    <a:pt x="0" y="900"/>
                    <a:pt x="0" y="1999"/>
                  </a:cubicBezTo>
                  <a:cubicBezTo>
                    <a:pt x="0" y="3099"/>
                    <a:pt x="884" y="3999"/>
                    <a:pt x="2000" y="3999"/>
                  </a:cubicBezTo>
                  <a:cubicBezTo>
                    <a:pt x="3099" y="3999"/>
                    <a:pt x="3983" y="3099"/>
                    <a:pt x="3983" y="1999"/>
                  </a:cubicBezTo>
                  <a:cubicBezTo>
                    <a:pt x="3983" y="900"/>
                    <a:pt x="3099" y="0"/>
                    <a:pt x="2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1393922" y="340169"/>
              <a:ext cx="99975" cy="84169"/>
            </a:xfrm>
            <a:custGeom>
              <a:rect b="b" l="l" r="r" t="t"/>
              <a:pathLst>
                <a:path extrusionOk="0" h="3999" w="3999">
                  <a:moveTo>
                    <a:pt x="1999" y="0"/>
                  </a:moveTo>
                  <a:cubicBezTo>
                    <a:pt x="900" y="0"/>
                    <a:pt x="0" y="900"/>
                    <a:pt x="0" y="1999"/>
                  </a:cubicBezTo>
                  <a:cubicBezTo>
                    <a:pt x="0" y="3099"/>
                    <a:pt x="900" y="3999"/>
                    <a:pt x="1999" y="3999"/>
                  </a:cubicBezTo>
                  <a:cubicBezTo>
                    <a:pt x="3099" y="3999"/>
                    <a:pt x="3999" y="3099"/>
                    <a:pt x="3999" y="1999"/>
                  </a:cubicBezTo>
                  <a:cubicBezTo>
                    <a:pt x="3999" y="900"/>
                    <a:pt x="3099" y="0"/>
                    <a:pt x="1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1234823" y="340169"/>
              <a:ext cx="99975" cy="84169"/>
            </a:xfrm>
            <a:custGeom>
              <a:rect b="b" l="l" r="r" t="t"/>
              <a:pathLst>
                <a:path extrusionOk="0" h="3999" w="3999">
                  <a:moveTo>
                    <a:pt x="1999" y="0"/>
                  </a:moveTo>
                  <a:cubicBezTo>
                    <a:pt x="900" y="0"/>
                    <a:pt x="0" y="900"/>
                    <a:pt x="0" y="1999"/>
                  </a:cubicBezTo>
                  <a:cubicBezTo>
                    <a:pt x="0" y="3099"/>
                    <a:pt x="900" y="3999"/>
                    <a:pt x="1999" y="3999"/>
                  </a:cubicBezTo>
                  <a:cubicBezTo>
                    <a:pt x="3099" y="3999"/>
                    <a:pt x="3999" y="3099"/>
                    <a:pt x="3999" y="1999"/>
                  </a:cubicBezTo>
                  <a:cubicBezTo>
                    <a:pt x="3999" y="900"/>
                    <a:pt x="3099" y="0"/>
                    <a:pt x="1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8"/>
          <p:cNvSpPr txBox="1"/>
          <p:nvPr>
            <p:ph type="title"/>
          </p:nvPr>
        </p:nvSpPr>
        <p:spPr>
          <a:xfrm>
            <a:off x="713225" y="920500"/>
            <a:ext cx="7717500" cy="13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b="1" sz="72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54" name="Google Shape;254;p28"/>
          <p:cNvSpPr txBox="1"/>
          <p:nvPr/>
        </p:nvSpPr>
        <p:spPr>
          <a:xfrm>
            <a:off x="1632000" y="3885300"/>
            <a:ext cx="5880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5" name="Google Shape;255;p28"/>
          <p:cNvSpPr txBox="1"/>
          <p:nvPr>
            <p:ph idx="1" type="subTitle"/>
          </p:nvPr>
        </p:nvSpPr>
        <p:spPr>
          <a:xfrm>
            <a:off x="1633125" y="2166950"/>
            <a:ext cx="5880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6" name="Google Shape;25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/>
          <p:nvPr/>
        </p:nvSpPr>
        <p:spPr>
          <a:xfrm rot="3232288">
            <a:off x="7600687" y="857165"/>
            <a:ext cx="612111" cy="553728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"/>
          <p:cNvSpPr/>
          <p:nvPr/>
        </p:nvSpPr>
        <p:spPr>
          <a:xfrm rot="3232224">
            <a:off x="888933" y="621679"/>
            <a:ext cx="877693" cy="7939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9"/>
          <p:cNvSpPr/>
          <p:nvPr/>
        </p:nvSpPr>
        <p:spPr>
          <a:xfrm rot="3232224">
            <a:off x="973783" y="3490254"/>
            <a:ext cx="877693" cy="7939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/>
          <p:nvPr/>
        </p:nvSpPr>
        <p:spPr>
          <a:xfrm rot="3232288">
            <a:off x="8124712" y="417090"/>
            <a:ext cx="612111" cy="553728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0"/>
          <p:cNvSpPr/>
          <p:nvPr/>
        </p:nvSpPr>
        <p:spPr>
          <a:xfrm rot="3232224">
            <a:off x="387708" y="191454"/>
            <a:ext cx="877693" cy="7939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/>
          <p:nvPr/>
        </p:nvSpPr>
        <p:spPr>
          <a:xfrm rot="3232224">
            <a:off x="6010308" y="4492679"/>
            <a:ext cx="877693" cy="7939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3232514">
            <a:off x="7911739" y="226427"/>
            <a:ext cx="1038088" cy="939142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 rot="3232288">
            <a:off x="407162" y="37740"/>
            <a:ext cx="612111" cy="553728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 rot="3232840">
            <a:off x="7341399" y="4519878"/>
            <a:ext cx="906918" cy="82039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 rot="1114624">
            <a:off x="8301335" y="2435002"/>
            <a:ext cx="497206" cy="450152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 rot="1115002">
            <a:off x="-31505" y="3316907"/>
            <a:ext cx="769100" cy="696432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13225" y="1237559"/>
            <a:ext cx="7717500" cy="3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1pPr>
            <a:lvl2pPr lvl="1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2pPr>
            <a:lvl3pPr lvl="2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3pPr>
            <a:lvl4pPr lvl="3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4pPr>
            <a:lvl5pPr lvl="4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5pPr>
            <a:lvl6pPr lvl="5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6pPr>
            <a:lvl7pPr lvl="6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7pPr>
            <a:lvl8pPr lvl="7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8pPr>
            <a:lvl9pPr lvl="8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 rot="-468609">
            <a:off x="7609185" y="2187566"/>
            <a:ext cx="585027" cy="52927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 rot="3670804">
            <a:off x="539802" y="4301492"/>
            <a:ext cx="988884" cy="894621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 rot="2697248">
            <a:off x="-442087" y="887758"/>
            <a:ext cx="1855095" cy="16783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/>
          <p:nvPr/>
        </p:nvSpPr>
        <p:spPr>
          <a:xfrm rot="-469192">
            <a:off x="8277132" y="-228322"/>
            <a:ext cx="877561" cy="79393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 rot="3130548">
            <a:off x="8048380" y="3882022"/>
            <a:ext cx="1484246" cy="1342558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735250" y="3085000"/>
            <a:ext cx="24309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2" type="subTitle"/>
          </p:nvPr>
        </p:nvSpPr>
        <p:spPr>
          <a:xfrm>
            <a:off x="4969746" y="3085000"/>
            <a:ext cx="24309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24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1" sz="18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3" type="subTitle"/>
          </p:nvPr>
        </p:nvSpPr>
        <p:spPr>
          <a:xfrm>
            <a:off x="1735250" y="3555650"/>
            <a:ext cx="24309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4" type="subTitle"/>
          </p:nvPr>
        </p:nvSpPr>
        <p:spPr>
          <a:xfrm>
            <a:off x="4969746" y="3555650"/>
            <a:ext cx="24309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hasCustomPrompt="1" idx="5" type="title"/>
          </p:nvPr>
        </p:nvSpPr>
        <p:spPr>
          <a:xfrm>
            <a:off x="2368850" y="1743175"/>
            <a:ext cx="1163700" cy="1109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b="1" sz="4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b="1" sz="4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b="1" sz="4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b="1" sz="4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b="1" sz="4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b="1" sz="4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b="1" sz="4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b="1" sz="4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b="1" sz="4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5"/>
          <p:cNvSpPr txBox="1"/>
          <p:nvPr>
            <p:ph hasCustomPrompt="1" idx="6" type="title"/>
          </p:nvPr>
        </p:nvSpPr>
        <p:spPr>
          <a:xfrm>
            <a:off x="5603350" y="1743175"/>
            <a:ext cx="1163700" cy="1109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b="1" sz="4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b="1" sz="4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b="1" sz="4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b="1" sz="4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b="1" sz="4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b="1" sz="4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b="1" sz="4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b="1" sz="4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b="1" sz="4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type="title"/>
          </p:nvPr>
        </p:nvSpPr>
        <p:spPr>
          <a:xfrm>
            <a:off x="713225" y="539500"/>
            <a:ext cx="77175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6"/>
          <p:cNvSpPr/>
          <p:nvPr/>
        </p:nvSpPr>
        <p:spPr>
          <a:xfrm rot="-468609">
            <a:off x="8213110" y="4274991"/>
            <a:ext cx="585027" cy="52927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 rot="3670804">
            <a:off x="1517877" y="4485067"/>
            <a:ext cx="988884" cy="894621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 rot="2697248">
            <a:off x="-586487" y="-839192"/>
            <a:ext cx="1855095" cy="16783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 rot="-469192">
            <a:off x="8277132" y="-228322"/>
            <a:ext cx="877561" cy="79393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5006450" y="635600"/>
            <a:ext cx="29412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" name="Google Shape;57;p7"/>
          <p:cNvSpPr/>
          <p:nvPr/>
        </p:nvSpPr>
        <p:spPr>
          <a:xfrm rot="3080962">
            <a:off x="7813436" y="4658315"/>
            <a:ext cx="585043" cy="52933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/>
          <p:nvPr/>
        </p:nvSpPr>
        <p:spPr>
          <a:xfrm rot="3670804">
            <a:off x="405927" y="3205792"/>
            <a:ext cx="988884" cy="894621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 rot="2697248">
            <a:off x="-450462" y="-1002942"/>
            <a:ext cx="1855095" cy="16783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/>
          <p:nvPr/>
        </p:nvSpPr>
        <p:spPr>
          <a:xfrm rot="-469192">
            <a:off x="8101457" y="181628"/>
            <a:ext cx="877561" cy="79393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 rot="-468609">
            <a:off x="3847160" y="681691"/>
            <a:ext cx="585027" cy="52927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 txBox="1"/>
          <p:nvPr>
            <p:ph idx="1" type="subTitle"/>
          </p:nvPr>
        </p:nvSpPr>
        <p:spPr>
          <a:xfrm>
            <a:off x="5006475" y="1731400"/>
            <a:ext cx="2941200" cy="27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 rot="3232288">
            <a:off x="278637" y="3666690"/>
            <a:ext cx="612111" cy="553728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/>
          <p:nvPr/>
        </p:nvSpPr>
        <p:spPr>
          <a:xfrm rot="3232224">
            <a:off x="4657708" y="-396996"/>
            <a:ext cx="877693" cy="7939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 rot="-4613863">
            <a:off x="6300107" y="4278198"/>
            <a:ext cx="1124884" cy="101746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 txBox="1"/>
          <p:nvPr>
            <p:ph type="title"/>
          </p:nvPr>
        </p:nvSpPr>
        <p:spPr>
          <a:xfrm>
            <a:off x="713250" y="1262150"/>
            <a:ext cx="7717500" cy="30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9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9" name="Google Shape;6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/>
          <p:nvPr>
            <p:ph type="title"/>
          </p:nvPr>
        </p:nvSpPr>
        <p:spPr>
          <a:xfrm>
            <a:off x="5017475" y="1632900"/>
            <a:ext cx="31389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2" name="Google Shape;72;p9"/>
          <p:cNvSpPr txBox="1"/>
          <p:nvPr>
            <p:ph idx="1" type="subTitle"/>
          </p:nvPr>
        </p:nvSpPr>
        <p:spPr>
          <a:xfrm>
            <a:off x="5017475" y="2344500"/>
            <a:ext cx="3138900" cy="11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73" name="Google Shape;73;p9"/>
          <p:cNvSpPr/>
          <p:nvPr/>
        </p:nvSpPr>
        <p:spPr>
          <a:xfrm rot="3080962">
            <a:off x="6798811" y="3863715"/>
            <a:ext cx="585043" cy="52933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/>
          <p:nvPr/>
        </p:nvSpPr>
        <p:spPr>
          <a:xfrm rot="2697248">
            <a:off x="-450462" y="-1002942"/>
            <a:ext cx="1855095" cy="167838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 rot="-469192">
            <a:off x="8089232" y="56028"/>
            <a:ext cx="877561" cy="79393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 rot="-468609">
            <a:off x="5265210" y="576816"/>
            <a:ext cx="585027" cy="529279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/>
          <p:nvPr>
            <p:ph idx="1" type="body"/>
          </p:nvPr>
        </p:nvSpPr>
        <p:spPr>
          <a:xfrm>
            <a:off x="5268800" y="3720875"/>
            <a:ext cx="31617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30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buNone/>
              <a:defRPr sz="13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buNone/>
              <a:defRPr sz="13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buNone/>
              <a:defRPr sz="13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buNone/>
              <a:defRPr sz="13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buNone/>
              <a:defRPr sz="13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buNone/>
              <a:defRPr sz="13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buNone/>
              <a:defRPr sz="13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buNone/>
              <a:defRPr sz="13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000">
                <a:solidFill>
                  <a:srgbClr val="EF6E99"/>
                </a:solidFill>
              </a:defRPr>
            </a:lvl1pPr>
            <a:lvl2pPr lvl="1" algn="r">
              <a:buNone/>
              <a:defRPr b="1" sz="1000">
                <a:solidFill>
                  <a:srgbClr val="EF6E99"/>
                </a:solidFill>
              </a:defRPr>
            </a:lvl2pPr>
            <a:lvl3pPr lvl="2" algn="r">
              <a:buNone/>
              <a:defRPr b="1" sz="1000">
                <a:solidFill>
                  <a:srgbClr val="EF6E99"/>
                </a:solidFill>
              </a:defRPr>
            </a:lvl3pPr>
            <a:lvl4pPr lvl="3" algn="r">
              <a:buNone/>
              <a:defRPr b="1" sz="1000">
                <a:solidFill>
                  <a:srgbClr val="EF6E99"/>
                </a:solidFill>
              </a:defRPr>
            </a:lvl4pPr>
            <a:lvl5pPr lvl="4" algn="r">
              <a:buNone/>
              <a:defRPr b="1" sz="1000">
                <a:solidFill>
                  <a:srgbClr val="EF6E99"/>
                </a:solidFill>
              </a:defRPr>
            </a:lvl5pPr>
            <a:lvl6pPr lvl="5" algn="r">
              <a:buNone/>
              <a:defRPr b="1" sz="1000">
                <a:solidFill>
                  <a:srgbClr val="EF6E99"/>
                </a:solidFill>
              </a:defRPr>
            </a:lvl6pPr>
            <a:lvl7pPr lvl="6" algn="r">
              <a:buNone/>
              <a:defRPr b="1" sz="1000">
                <a:solidFill>
                  <a:srgbClr val="EF6E99"/>
                </a:solidFill>
              </a:defRPr>
            </a:lvl7pPr>
            <a:lvl8pPr lvl="7" algn="r">
              <a:buNone/>
              <a:defRPr b="1" sz="1000">
                <a:solidFill>
                  <a:srgbClr val="EF6E99"/>
                </a:solidFill>
              </a:defRPr>
            </a:lvl8pPr>
            <a:lvl9pPr lvl="8" algn="r">
              <a:buNone/>
              <a:defRPr b="1" sz="1000">
                <a:solidFill>
                  <a:srgbClr val="EF6E9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transition spd="med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9" Type="http://schemas.openxmlformats.org/officeDocument/2006/relationships/image" Target="../media/image33.png"/><Relationship Id="rId5" Type="http://schemas.openxmlformats.org/officeDocument/2006/relationships/image" Target="../media/image25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Relationship Id="rId8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Relationship Id="rId4" Type="http://schemas.openxmlformats.org/officeDocument/2006/relationships/image" Target="../media/image22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43.png"/><Relationship Id="rId9" Type="http://schemas.openxmlformats.org/officeDocument/2006/relationships/image" Target="../media/image35.png"/><Relationship Id="rId5" Type="http://schemas.openxmlformats.org/officeDocument/2006/relationships/image" Target="../media/image4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9" Type="http://schemas.openxmlformats.org/officeDocument/2006/relationships/image" Target="../media/image49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Relationship Id="rId7" Type="http://schemas.openxmlformats.org/officeDocument/2006/relationships/image" Target="../media/image50.png"/><Relationship Id="rId8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hyperlink" Target="https://drive.google.com/file/d/1kG4RNuzqg9PaqXm5kcIqQcWkS62FSVzh/view?usp=drive_link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75" y="181500"/>
            <a:ext cx="1403450" cy="1403450"/>
          </a:xfrm>
          <a:prstGeom prst="rect">
            <a:avLst/>
          </a:prstGeom>
          <a:noFill/>
          <a:ln>
            <a:noFill/>
          </a:ln>
          <a:effectLst>
            <a:outerShdw rotWithShape="0" algn="bl" dist="114300">
              <a:srgbClr val="000000">
                <a:alpha val="20000"/>
              </a:srgbClr>
            </a:outerShdw>
          </a:effectLst>
        </p:spPr>
      </p:pic>
      <p:sp>
        <p:nvSpPr>
          <p:cNvPr id="272" name="Google Shape;272;p31"/>
          <p:cNvSpPr txBox="1"/>
          <p:nvPr/>
        </p:nvSpPr>
        <p:spPr>
          <a:xfrm>
            <a:off x="800125" y="1310650"/>
            <a:ext cx="7924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Your scholarship portal in Spain</a:t>
            </a:r>
            <a:endParaRPr b="1" sz="37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3" name="Google Shape;273;p31"/>
          <p:cNvSpPr txBox="1"/>
          <p:nvPr>
            <p:ph idx="1" type="subTitle"/>
          </p:nvPr>
        </p:nvSpPr>
        <p:spPr>
          <a:xfrm>
            <a:off x="1868363" y="1986550"/>
            <a:ext cx="59265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F6E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Daniel Martín, </a:t>
            </a:r>
            <a:r>
              <a:rPr b="1" lang="en" sz="2000">
                <a:solidFill>
                  <a:srgbClr val="EF6E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Inés Palero, Laura San Martín</a:t>
            </a:r>
            <a:endParaRPr b="1" sz="2000">
              <a:solidFill>
                <a:srgbClr val="EF6E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4" name="Google Shape;274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5" name="Google Shape;275;p31"/>
          <p:cNvGrpSpPr/>
          <p:nvPr/>
        </p:nvGrpSpPr>
        <p:grpSpPr>
          <a:xfrm>
            <a:off x="5452297" y="2580025"/>
            <a:ext cx="2564060" cy="2060456"/>
            <a:chOff x="800491" y="1178995"/>
            <a:chExt cx="3573764" cy="2984286"/>
          </a:xfrm>
        </p:grpSpPr>
        <p:sp>
          <p:nvSpPr>
            <p:cNvPr id="276" name="Google Shape;276;p31"/>
            <p:cNvSpPr/>
            <p:nvPr/>
          </p:nvSpPr>
          <p:spPr>
            <a:xfrm>
              <a:off x="1178429" y="3931980"/>
              <a:ext cx="2817900" cy="231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7" name="Google Shape;277;p31"/>
            <p:cNvGrpSpPr/>
            <p:nvPr/>
          </p:nvGrpSpPr>
          <p:grpSpPr>
            <a:xfrm>
              <a:off x="800491" y="1178995"/>
              <a:ext cx="3573764" cy="2872301"/>
              <a:chOff x="1640750" y="238125"/>
              <a:chExt cx="4200475" cy="3376000"/>
            </a:xfrm>
          </p:grpSpPr>
          <p:sp>
            <p:nvSpPr>
              <p:cNvPr id="278" name="Google Shape;278;p31"/>
              <p:cNvSpPr/>
              <p:nvPr/>
            </p:nvSpPr>
            <p:spPr>
              <a:xfrm>
                <a:off x="3107725" y="1498125"/>
                <a:ext cx="1266075" cy="2116000"/>
              </a:xfrm>
              <a:custGeom>
                <a:rect b="b" l="l" r="r" t="t"/>
                <a:pathLst>
                  <a:path extrusionOk="0" h="84640" w="50643">
                    <a:moveTo>
                      <a:pt x="13427" y="1"/>
                    </a:moveTo>
                    <a:lnTo>
                      <a:pt x="13255" y="2394"/>
                    </a:lnTo>
                    <a:lnTo>
                      <a:pt x="10794" y="38008"/>
                    </a:lnTo>
                    <a:lnTo>
                      <a:pt x="10760" y="38593"/>
                    </a:lnTo>
                    <a:lnTo>
                      <a:pt x="10329" y="44808"/>
                    </a:lnTo>
                    <a:lnTo>
                      <a:pt x="9158" y="61608"/>
                    </a:lnTo>
                    <a:lnTo>
                      <a:pt x="8849" y="65997"/>
                    </a:lnTo>
                    <a:lnTo>
                      <a:pt x="8522" y="70851"/>
                    </a:lnTo>
                    <a:cubicBezTo>
                      <a:pt x="8522" y="72503"/>
                      <a:pt x="7868" y="74087"/>
                      <a:pt x="6698" y="75258"/>
                    </a:cubicBezTo>
                    <a:lnTo>
                      <a:pt x="1568" y="80387"/>
                    </a:lnTo>
                    <a:cubicBezTo>
                      <a:pt x="1" y="81954"/>
                      <a:pt x="1121" y="84640"/>
                      <a:pt x="3324" y="84640"/>
                    </a:cubicBezTo>
                    <a:lnTo>
                      <a:pt x="47321" y="84640"/>
                    </a:lnTo>
                    <a:cubicBezTo>
                      <a:pt x="49541" y="84640"/>
                      <a:pt x="50643" y="81954"/>
                      <a:pt x="49077" y="80387"/>
                    </a:cubicBezTo>
                    <a:lnTo>
                      <a:pt x="43947" y="75258"/>
                    </a:lnTo>
                    <a:cubicBezTo>
                      <a:pt x="42777" y="74087"/>
                      <a:pt x="42123" y="72503"/>
                      <a:pt x="42123" y="70851"/>
                    </a:cubicBezTo>
                    <a:lnTo>
                      <a:pt x="41795" y="65997"/>
                    </a:lnTo>
                    <a:lnTo>
                      <a:pt x="41485" y="61608"/>
                    </a:lnTo>
                    <a:lnTo>
                      <a:pt x="40332" y="44808"/>
                    </a:lnTo>
                    <a:lnTo>
                      <a:pt x="39885" y="38593"/>
                    </a:lnTo>
                    <a:lnTo>
                      <a:pt x="39850" y="38008"/>
                    </a:lnTo>
                    <a:lnTo>
                      <a:pt x="37388" y="2394"/>
                    </a:lnTo>
                    <a:lnTo>
                      <a:pt x="37216" y="1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1"/>
              <p:cNvSpPr/>
              <p:nvPr/>
            </p:nvSpPr>
            <p:spPr>
              <a:xfrm>
                <a:off x="3107725" y="1498125"/>
                <a:ext cx="1266075" cy="2116000"/>
              </a:xfrm>
              <a:custGeom>
                <a:rect b="b" l="l" r="r" t="t"/>
                <a:pathLst>
                  <a:path extrusionOk="0" h="84640" w="50643">
                    <a:moveTo>
                      <a:pt x="13427" y="1"/>
                    </a:moveTo>
                    <a:lnTo>
                      <a:pt x="13255" y="2394"/>
                    </a:lnTo>
                    <a:lnTo>
                      <a:pt x="10794" y="38008"/>
                    </a:lnTo>
                    <a:lnTo>
                      <a:pt x="10760" y="38593"/>
                    </a:lnTo>
                    <a:lnTo>
                      <a:pt x="10329" y="44808"/>
                    </a:lnTo>
                    <a:lnTo>
                      <a:pt x="9158" y="61608"/>
                    </a:lnTo>
                    <a:lnTo>
                      <a:pt x="8849" y="65997"/>
                    </a:lnTo>
                    <a:lnTo>
                      <a:pt x="8522" y="70851"/>
                    </a:lnTo>
                    <a:cubicBezTo>
                      <a:pt x="8522" y="72503"/>
                      <a:pt x="7868" y="74087"/>
                      <a:pt x="6698" y="75258"/>
                    </a:cubicBezTo>
                    <a:lnTo>
                      <a:pt x="1568" y="80387"/>
                    </a:lnTo>
                    <a:cubicBezTo>
                      <a:pt x="1" y="81954"/>
                      <a:pt x="1121" y="84640"/>
                      <a:pt x="3324" y="84640"/>
                    </a:cubicBezTo>
                    <a:lnTo>
                      <a:pt x="47321" y="84640"/>
                    </a:lnTo>
                    <a:cubicBezTo>
                      <a:pt x="49541" y="84640"/>
                      <a:pt x="50643" y="81954"/>
                      <a:pt x="49077" y="80387"/>
                    </a:cubicBezTo>
                    <a:lnTo>
                      <a:pt x="43947" y="75258"/>
                    </a:lnTo>
                    <a:cubicBezTo>
                      <a:pt x="42777" y="74087"/>
                      <a:pt x="42123" y="72503"/>
                      <a:pt x="42123" y="70851"/>
                    </a:cubicBezTo>
                    <a:lnTo>
                      <a:pt x="41795" y="65997"/>
                    </a:lnTo>
                    <a:lnTo>
                      <a:pt x="41485" y="61608"/>
                    </a:lnTo>
                    <a:lnTo>
                      <a:pt x="40332" y="44808"/>
                    </a:lnTo>
                    <a:lnTo>
                      <a:pt x="39885" y="38593"/>
                    </a:lnTo>
                    <a:lnTo>
                      <a:pt x="39850" y="38008"/>
                    </a:lnTo>
                    <a:lnTo>
                      <a:pt x="37388" y="2394"/>
                    </a:lnTo>
                    <a:lnTo>
                      <a:pt x="372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1640750" y="238125"/>
                <a:ext cx="4200475" cy="2800225"/>
              </a:xfrm>
              <a:custGeom>
                <a:rect b="b" l="l" r="r" t="t"/>
                <a:pathLst>
                  <a:path extrusionOk="0" h="112009" w="168019">
                    <a:moveTo>
                      <a:pt x="5594" y="0"/>
                    </a:moveTo>
                    <a:cubicBezTo>
                      <a:pt x="5491" y="0"/>
                      <a:pt x="5371" y="0"/>
                      <a:pt x="5268" y="18"/>
                    </a:cubicBezTo>
                    <a:lnTo>
                      <a:pt x="5233" y="18"/>
                    </a:lnTo>
                    <a:cubicBezTo>
                      <a:pt x="5130" y="18"/>
                      <a:pt x="5027" y="34"/>
                      <a:pt x="4923" y="34"/>
                    </a:cubicBezTo>
                    <a:cubicBezTo>
                      <a:pt x="4802" y="52"/>
                      <a:pt x="4699" y="69"/>
                      <a:pt x="4596" y="87"/>
                    </a:cubicBezTo>
                    <a:lnTo>
                      <a:pt x="4338" y="138"/>
                    </a:lnTo>
                    <a:cubicBezTo>
                      <a:pt x="4063" y="207"/>
                      <a:pt x="3804" y="293"/>
                      <a:pt x="3563" y="379"/>
                    </a:cubicBezTo>
                    <a:cubicBezTo>
                      <a:pt x="3494" y="413"/>
                      <a:pt x="3409" y="448"/>
                      <a:pt x="3340" y="482"/>
                    </a:cubicBezTo>
                    <a:cubicBezTo>
                      <a:pt x="3237" y="516"/>
                      <a:pt x="3150" y="569"/>
                      <a:pt x="3047" y="620"/>
                    </a:cubicBezTo>
                    <a:cubicBezTo>
                      <a:pt x="2943" y="672"/>
                      <a:pt x="2858" y="723"/>
                      <a:pt x="2755" y="775"/>
                    </a:cubicBezTo>
                    <a:cubicBezTo>
                      <a:pt x="2702" y="810"/>
                      <a:pt x="2633" y="844"/>
                      <a:pt x="2582" y="895"/>
                    </a:cubicBezTo>
                    <a:cubicBezTo>
                      <a:pt x="2376" y="1016"/>
                      <a:pt x="2204" y="1154"/>
                      <a:pt x="2014" y="1292"/>
                    </a:cubicBezTo>
                    <a:cubicBezTo>
                      <a:pt x="1979" y="1326"/>
                      <a:pt x="1945" y="1361"/>
                      <a:pt x="1910" y="1377"/>
                    </a:cubicBezTo>
                    <a:lnTo>
                      <a:pt x="1756" y="1533"/>
                    </a:lnTo>
                    <a:cubicBezTo>
                      <a:pt x="1756" y="1533"/>
                      <a:pt x="1738" y="1533"/>
                      <a:pt x="1738" y="1549"/>
                    </a:cubicBezTo>
                    <a:cubicBezTo>
                      <a:pt x="1669" y="1602"/>
                      <a:pt x="1601" y="1670"/>
                      <a:pt x="1550" y="1739"/>
                    </a:cubicBezTo>
                    <a:lnTo>
                      <a:pt x="1515" y="1774"/>
                    </a:lnTo>
                    <a:lnTo>
                      <a:pt x="1343" y="1946"/>
                    </a:lnTo>
                    <a:cubicBezTo>
                      <a:pt x="1274" y="2049"/>
                      <a:pt x="1187" y="2152"/>
                      <a:pt x="1119" y="2256"/>
                    </a:cubicBezTo>
                    <a:cubicBezTo>
                      <a:pt x="999" y="2393"/>
                      <a:pt x="896" y="2548"/>
                      <a:pt x="809" y="2703"/>
                    </a:cubicBezTo>
                    <a:cubicBezTo>
                      <a:pt x="758" y="2789"/>
                      <a:pt x="689" y="2892"/>
                      <a:pt x="637" y="2995"/>
                    </a:cubicBezTo>
                    <a:cubicBezTo>
                      <a:pt x="620" y="3013"/>
                      <a:pt x="620" y="3047"/>
                      <a:pt x="602" y="3064"/>
                    </a:cubicBezTo>
                    <a:cubicBezTo>
                      <a:pt x="568" y="3151"/>
                      <a:pt x="517" y="3236"/>
                      <a:pt x="482" y="3323"/>
                    </a:cubicBezTo>
                    <a:cubicBezTo>
                      <a:pt x="482" y="3339"/>
                      <a:pt x="465" y="3357"/>
                      <a:pt x="465" y="3374"/>
                    </a:cubicBezTo>
                    <a:cubicBezTo>
                      <a:pt x="414" y="3477"/>
                      <a:pt x="379" y="3564"/>
                      <a:pt x="345" y="3684"/>
                    </a:cubicBezTo>
                    <a:cubicBezTo>
                      <a:pt x="327" y="3684"/>
                      <a:pt x="327" y="3702"/>
                      <a:pt x="327" y="3702"/>
                    </a:cubicBezTo>
                    <a:cubicBezTo>
                      <a:pt x="292" y="3821"/>
                      <a:pt x="258" y="3925"/>
                      <a:pt x="224" y="4046"/>
                    </a:cubicBezTo>
                    <a:cubicBezTo>
                      <a:pt x="207" y="4062"/>
                      <a:pt x="207" y="4080"/>
                      <a:pt x="207" y="4097"/>
                    </a:cubicBezTo>
                    <a:cubicBezTo>
                      <a:pt x="138" y="4321"/>
                      <a:pt x="86" y="4562"/>
                      <a:pt x="51" y="4820"/>
                    </a:cubicBezTo>
                    <a:cubicBezTo>
                      <a:pt x="17" y="5079"/>
                      <a:pt x="0" y="5336"/>
                      <a:pt x="0" y="5612"/>
                    </a:cubicBezTo>
                    <a:lnTo>
                      <a:pt x="0" y="106413"/>
                    </a:lnTo>
                    <a:lnTo>
                      <a:pt x="0" y="106706"/>
                    </a:lnTo>
                    <a:cubicBezTo>
                      <a:pt x="17" y="106826"/>
                      <a:pt x="17" y="106929"/>
                      <a:pt x="35" y="107051"/>
                    </a:cubicBezTo>
                    <a:cubicBezTo>
                      <a:pt x="69" y="107292"/>
                      <a:pt x="104" y="107515"/>
                      <a:pt x="155" y="107739"/>
                    </a:cubicBezTo>
                    <a:cubicBezTo>
                      <a:pt x="189" y="107859"/>
                      <a:pt x="224" y="107962"/>
                      <a:pt x="258" y="108083"/>
                    </a:cubicBezTo>
                    <a:lnTo>
                      <a:pt x="361" y="108393"/>
                    </a:lnTo>
                    <a:cubicBezTo>
                      <a:pt x="396" y="108497"/>
                      <a:pt x="448" y="108600"/>
                      <a:pt x="482" y="108703"/>
                    </a:cubicBezTo>
                    <a:cubicBezTo>
                      <a:pt x="482" y="108703"/>
                      <a:pt x="499" y="108720"/>
                      <a:pt x="499" y="108738"/>
                    </a:cubicBezTo>
                    <a:cubicBezTo>
                      <a:pt x="551" y="108823"/>
                      <a:pt x="586" y="108926"/>
                      <a:pt x="637" y="109013"/>
                    </a:cubicBezTo>
                    <a:cubicBezTo>
                      <a:pt x="689" y="109116"/>
                      <a:pt x="758" y="109219"/>
                      <a:pt x="809" y="109305"/>
                    </a:cubicBezTo>
                    <a:cubicBezTo>
                      <a:pt x="896" y="109460"/>
                      <a:pt x="999" y="109615"/>
                      <a:pt x="1119" y="109752"/>
                    </a:cubicBezTo>
                    <a:cubicBezTo>
                      <a:pt x="1240" y="109925"/>
                      <a:pt x="1378" y="110097"/>
                      <a:pt x="1515" y="110252"/>
                    </a:cubicBezTo>
                    <a:cubicBezTo>
                      <a:pt x="1601" y="110321"/>
                      <a:pt x="1669" y="110407"/>
                      <a:pt x="1756" y="110475"/>
                    </a:cubicBezTo>
                    <a:cubicBezTo>
                      <a:pt x="1979" y="110682"/>
                      <a:pt x="2204" y="110872"/>
                      <a:pt x="2461" y="111061"/>
                    </a:cubicBezTo>
                    <a:cubicBezTo>
                      <a:pt x="2479" y="111061"/>
                      <a:pt x="2496" y="111061"/>
                      <a:pt x="2496" y="111079"/>
                    </a:cubicBezTo>
                    <a:cubicBezTo>
                      <a:pt x="2582" y="111129"/>
                      <a:pt x="2668" y="111182"/>
                      <a:pt x="2771" y="111251"/>
                    </a:cubicBezTo>
                    <a:cubicBezTo>
                      <a:pt x="2858" y="111302"/>
                      <a:pt x="2961" y="111354"/>
                      <a:pt x="3047" y="111405"/>
                    </a:cubicBezTo>
                    <a:cubicBezTo>
                      <a:pt x="3150" y="111439"/>
                      <a:pt x="3237" y="111492"/>
                      <a:pt x="3340" y="111543"/>
                    </a:cubicBezTo>
                    <a:cubicBezTo>
                      <a:pt x="3443" y="111577"/>
                      <a:pt x="3529" y="111611"/>
                      <a:pt x="3632" y="111646"/>
                    </a:cubicBezTo>
                    <a:cubicBezTo>
                      <a:pt x="3838" y="111733"/>
                      <a:pt x="4079" y="111801"/>
                      <a:pt x="4304" y="111852"/>
                    </a:cubicBezTo>
                    <a:cubicBezTo>
                      <a:pt x="4407" y="111887"/>
                      <a:pt x="4492" y="111905"/>
                      <a:pt x="4596" y="111921"/>
                    </a:cubicBezTo>
                    <a:cubicBezTo>
                      <a:pt x="4699" y="111939"/>
                      <a:pt x="4802" y="111956"/>
                      <a:pt x="4923" y="111974"/>
                    </a:cubicBezTo>
                    <a:cubicBezTo>
                      <a:pt x="5027" y="111974"/>
                      <a:pt x="5147" y="111990"/>
                      <a:pt x="5250" y="112008"/>
                    </a:cubicBezTo>
                    <a:lnTo>
                      <a:pt x="162407" y="112008"/>
                    </a:lnTo>
                    <a:cubicBezTo>
                      <a:pt x="163906" y="112008"/>
                      <a:pt x="165265" y="111423"/>
                      <a:pt x="166281" y="110459"/>
                    </a:cubicBezTo>
                    <a:cubicBezTo>
                      <a:pt x="167176" y="109615"/>
                      <a:pt x="167778" y="108462"/>
                      <a:pt x="167968" y="107170"/>
                    </a:cubicBezTo>
                    <a:cubicBezTo>
                      <a:pt x="168002" y="106929"/>
                      <a:pt x="168019" y="106672"/>
                      <a:pt x="168019" y="106413"/>
                    </a:cubicBezTo>
                    <a:lnTo>
                      <a:pt x="168019" y="5612"/>
                    </a:lnTo>
                    <a:cubicBezTo>
                      <a:pt x="168019" y="2513"/>
                      <a:pt x="165506" y="0"/>
                      <a:pt x="1624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1"/>
              <p:cNvSpPr/>
              <p:nvPr/>
            </p:nvSpPr>
            <p:spPr>
              <a:xfrm>
                <a:off x="1780600" y="378000"/>
                <a:ext cx="3920350" cy="2084975"/>
              </a:xfrm>
              <a:custGeom>
                <a:rect b="b" l="l" r="r" t="t"/>
                <a:pathLst>
                  <a:path extrusionOk="0" h="83399" w="156814">
                    <a:moveTo>
                      <a:pt x="0" y="0"/>
                    </a:moveTo>
                    <a:lnTo>
                      <a:pt x="0" y="83398"/>
                    </a:lnTo>
                    <a:lnTo>
                      <a:pt x="156813" y="83398"/>
                    </a:lnTo>
                    <a:lnTo>
                      <a:pt x="156813" y="0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1"/>
              <p:cNvSpPr/>
              <p:nvPr/>
            </p:nvSpPr>
            <p:spPr>
              <a:xfrm>
                <a:off x="1640750" y="2758150"/>
                <a:ext cx="279750" cy="280200"/>
              </a:xfrm>
              <a:custGeom>
                <a:rect b="b" l="l" r="r" t="t"/>
                <a:pathLst>
                  <a:path extrusionOk="0" h="11208" w="11190">
                    <a:moveTo>
                      <a:pt x="0" y="0"/>
                    </a:moveTo>
                    <a:lnTo>
                      <a:pt x="0" y="5612"/>
                    </a:lnTo>
                    <a:cubicBezTo>
                      <a:pt x="0" y="8694"/>
                      <a:pt x="2496" y="11207"/>
                      <a:pt x="5594" y="11207"/>
                    </a:cubicBezTo>
                    <a:lnTo>
                      <a:pt x="11189" y="112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1"/>
              <p:cNvSpPr/>
              <p:nvPr/>
            </p:nvSpPr>
            <p:spPr>
              <a:xfrm>
                <a:off x="1640750" y="2618300"/>
                <a:ext cx="4200475" cy="420050"/>
              </a:xfrm>
              <a:custGeom>
                <a:rect b="b" l="l" r="r" t="t"/>
                <a:pathLst>
                  <a:path extrusionOk="0" h="16802" w="168019">
                    <a:moveTo>
                      <a:pt x="0" y="1"/>
                    </a:moveTo>
                    <a:lnTo>
                      <a:pt x="0" y="11206"/>
                    </a:lnTo>
                    <a:lnTo>
                      <a:pt x="0" y="11499"/>
                    </a:lnTo>
                    <a:cubicBezTo>
                      <a:pt x="17" y="11619"/>
                      <a:pt x="17" y="11722"/>
                      <a:pt x="35" y="11844"/>
                    </a:cubicBezTo>
                    <a:cubicBezTo>
                      <a:pt x="69" y="12085"/>
                      <a:pt x="104" y="12308"/>
                      <a:pt x="155" y="12532"/>
                    </a:cubicBezTo>
                    <a:cubicBezTo>
                      <a:pt x="189" y="12652"/>
                      <a:pt x="224" y="12755"/>
                      <a:pt x="258" y="12876"/>
                    </a:cubicBezTo>
                    <a:lnTo>
                      <a:pt x="361" y="13186"/>
                    </a:lnTo>
                    <a:cubicBezTo>
                      <a:pt x="396" y="13290"/>
                      <a:pt x="448" y="13393"/>
                      <a:pt x="482" y="13496"/>
                    </a:cubicBezTo>
                    <a:cubicBezTo>
                      <a:pt x="482" y="13496"/>
                      <a:pt x="499" y="13513"/>
                      <a:pt x="499" y="13531"/>
                    </a:cubicBezTo>
                    <a:cubicBezTo>
                      <a:pt x="551" y="13616"/>
                      <a:pt x="586" y="13719"/>
                      <a:pt x="637" y="13806"/>
                    </a:cubicBezTo>
                    <a:cubicBezTo>
                      <a:pt x="689" y="13909"/>
                      <a:pt x="758" y="14012"/>
                      <a:pt x="809" y="14098"/>
                    </a:cubicBezTo>
                    <a:cubicBezTo>
                      <a:pt x="896" y="14253"/>
                      <a:pt x="999" y="14408"/>
                      <a:pt x="1119" y="14545"/>
                    </a:cubicBezTo>
                    <a:cubicBezTo>
                      <a:pt x="1240" y="14718"/>
                      <a:pt x="1378" y="14890"/>
                      <a:pt x="1515" y="15045"/>
                    </a:cubicBezTo>
                    <a:cubicBezTo>
                      <a:pt x="1601" y="15114"/>
                      <a:pt x="1669" y="15200"/>
                      <a:pt x="1756" y="15268"/>
                    </a:cubicBezTo>
                    <a:cubicBezTo>
                      <a:pt x="1979" y="15475"/>
                      <a:pt x="2204" y="15665"/>
                      <a:pt x="2461" y="15854"/>
                    </a:cubicBezTo>
                    <a:cubicBezTo>
                      <a:pt x="2479" y="15854"/>
                      <a:pt x="2496" y="15854"/>
                      <a:pt x="2496" y="15872"/>
                    </a:cubicBezTo>
                    <a:cubicBezTo>
                      <a:pt x="2582" y="15922"/>
                      <a:pt x="2668" y="15975"/>
                      <a:pt x="2771" y="16044"/>
                    </a:cubicBezTo>
                    <a:cubicBezTo>
                      <a:pt x="2858" y="16095"/>
                      <a:pt x="2961" y="16147"/>
                      <a:pt x="3047" y="16198"/>
                    </a:cubicBezTo>
                    <a:cubicBezTo>
                      <a:pt x="3150" y="16232"/>
                      <a:pt x="3237" y="16285"/>
                      <a:pt x="3340" y="16336"/>
                    </a:cubicBezTo>
                    <a:cubicBezTo>
                      <a:pt x="3443" y="16370"/>
                      <a:pt x="3529" y="16404"/>
                      <a:pt x="3632" y="16439"/>
                    </a:cubicBezTo>
                    <a:cubicBezTo>
                      <a:pt x="3838" y="16526"/>
                      <a:pt x="4079" y="16594"/>
                      <a:pt x="4304" y="16645"/>
                    </a:cubicBezTo>
                    <a:cubicBezTo>
                      <a:pt x="4407" y="16680"/>
                      <a:pt x="4492" y="16698"/>
                      <a:pt x="4596" y="16714"/>
                    </a:cubicBezTo>
                    <a:cubicBezTo>
                      <a:pt x="4699" y="16732"/>
                      <a:pt x="4802" y="16749"/>
                      <a:pt x="4923" y="16767"/>
                    </a:cubicBezTo>
                    <a:cubicBezTo>
                      <a:pt x="5027" y="16767"/>
                      <a:pt x="5147" y="16783"/>
                      <a:pt x="5250" y="16801"/>
                    </a:cubicBezTo>
                    <a:lnTo>
                      <a:pt x="162407" y="16801"/>
                    </a:lnTo>
                    <a:cubicBezTo>
                      <a:pt x="163906" y="16801"/>
                      <a:pt x="165265" y="16216"/>
                      <a:pt x="166281" y="15252"/>
                    </a:cubicBezTo>
                    <a:cubicBezTo>
                      <a:pt x="167176" y="14408"/>
                      <a:pt x="167778" y="13255"/>
                      <a:pt x="167968" y="11963"/>
                    </a:cubicBezTo>
                    <a:cubicBezTo>
                      <a:pt x="168002" y="11722"/>
                      <a:pt x="168019" y="11465"/>
                      <a:pt x="168019" y="11206"/>
                    </a:cubicBezTo>
                    <a:lnTo>
                      <a:pt x="1680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1"/>
              <p:cNvSpPr/>
              <p:nvPr/>
            </p:nvSpPr>
            <p:spPr>
              <a:xfrm>
                <a:off x="3670600" y="2758150"/>
                <a:ext cx="140325" cy="140325"/>
              </a:xfrm>
              <a:custGeom>
                <a:rect b="b" l="l" r="r" t="t"/>
                <a:pathLst>
                  <a:path extrusionOk="0" h="5613" w="5613">
                    <a:moveTo>
                      <a:pt x="2807" y="0"/>
                    </a:moveTo>
                    <a:cubicBezTo>
                      <a:pt x="1258" y="0"/>
                      <a:pt x="1" y="1258"/>
                      <a:pt x="1" y="2807"/>
                    </a:cubicBezTo>
                    <a:cubicBezTo>
                      <a:pt x="1" y="4356"/>
                      <a:pt x="1258" y="5612"/>
                      <a:pt x="2807" y="5612"/>
                    </a:cubicBezTo>
                    <a:cubicBezTo>
                      <a:pt x="4357" y="5612"/>
                      <a:pt x="5613" y="4356"/>
                      <a:pt x="5613" y="2807"/>
                    </a:cubicBezTo>
                    <a:cubicBezTo>
                      <a:pt x="5613" y="1258"/>
                      <a:pt x="4357" y="0"/>
                      <a:pt x="28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5" name="Google Shape;285;p31"/>
          <p:cNvGrpSpPr/>
          <p:nvPr/>
        </p:nvGrpSpPr>
        <p:grpSpPr>
          <a:xfrm>
            <a:off x="968075" y="2893338"/>
            <a:ext cx="2995500" cy="461700"/>
            <a:chOff x="1370125" y="3379900"/>
            <a:chExt cx="2995500" cy="461700"/>
          </a:xfrm>
        </p:grpSpPr>
        <p:sp>
          <p:nvSpPr>
            <p:cNvPr id="286" name="Google Shape;286;p31"/>
            <p:cNvSpPr/>
            <p:nvPr/>
          </p:nvSpPr>
          <p:spPr>
            <a:xfrm>
              <a:off x="1370125" y="3413950"/>
              <a:ext cx="2995500" cy="393600"/>
            </a:xfrm>
            <a:prstGeom prst="flowChartAlternateProcess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7" name="Google Shape;287;p31"/>
            <p:cNvGrpSpPr/>
            <p:nvPr/>
          </p:nvGrpSpPr>
          <p:grpSpPr>
            <a:xfrm>
              <a:off x="4012890" y="3486478"/>
              <a:ext cx="264837" cy="248538"/>
              <a:chOff x="5045500" y="842250"/>
              <a:chExt cx="503875" cy="481850"/>
            </a:xfrm>
          </p:grpSpPr>
          <p:sp>
            <p:nvSpPr>
              <p:cNvPr id="288" name="Google Shape;288;p31"/>
              <p:cNvSpPr/>
              <p:nvPr/>
            </p:nvSpPr>
            <p:spPr>
              <a:xfrm>
                <a:off x="5045500" y="842250"/>
                <a:ext cx="503875" cy="481850"/>
              </a:xfrm>
              <a:custGeom>
                <a:rect b="b" l="l" r="r" t="t"/>
                <a:pathLst>
                  <a:path extrusionOk="0" h="19274" w="20155">
                    <a:moveTo>
                      <a:pt x="12103" y="1130"/>
                    </a:moveTo>
                    <a:cubicBezTo>
                      <a:pt x="13694" y="1130"/>
                      <a:pt x="15284" y="1735"/>
                      <a:pt x="16496" y="2945"/>
                    </a:cubicBezTo>
                    <a:cubicBezTo>
                      <a:pt x="18917" y="5366"/>
                      <a:pt x="18917" y="9305"/>
                      <a:pt x="16496" y="11729"/>
                    </a:cubicBezTo>
                    <a:cubicBezTo>
                      <a:pt x="15286" y="12940"/>
                      <a:pt x="13695" y="13545"/>
                      <a:pt x="12104" y="13545"/>
                    </a:cubicBezTo>
                    <a:cubicBezTo>
                      <a:pt x="10514" y="13545"/>
                      <a:pt x="8923" y="12940"/>
                      <a:pt x="7712" y="11729"/>
                    </a:cubicBezTo>
                    <a:cubicBezTo>
                      <a:pt x="5288" y="9305"/>
                      <a:pt x="5288" y="5369"/>
                      <a:pt x="7712" y="2945"/>
                    </a:cubicBezTo>
                    <a:cubicBezTo>
                      <a:pt x="8923" y="1735"/>
                      <a:pt x="10513" y="1130"/>
                      <a:pt x="12103" y="1130"/>
                    </a:cubicBezTo>
                    <a:close/>
                    <a:moveTo>
                      <a:pt x="4918" y="13726"/>
                    </a:moveTo>
                    <a:lnTo>
                      <a:pt x="5716" y="14524"/>
                    </a:lnTo>
                    <a:lnTo>
                      <a:pt x="4918" y="15322"/>
                    </a:lnTo>
                    <a:lnTo>
                      <a:pt x="4120" y="14524"/>
                    </a:lnTo>
                    <a:lnTo>
                      <a:pt x="4918" y="13726"/>
                    </a:lnTo>
                    <a:close/>
                    <a:moveTo>
                      <a:pt x="12106" y="1"/>
                    </a:moveTo>
                    <a:cubicBezTo>
                      <a:pt x="10226" y="1"/>
                      <a:pt x="8345" y="717"/>
                      <a:pt x="6914" y="2147"/>
                    </a:cubicBezTo>
                    <a:cubicBezTo>
                      <a:pt x="4725" y="4333"/>
                      <a:pt x="4240" y="7516"/>
                      <a:pt x="5315" y="10133"/>
                    </a:cubicBezTo>
                    <a:lnTo>
                      <a:pt x="4518" y="10931"/>
                    </a:lnTo>
                    <a:cubicBezTo>
                      <a:pt x="4009" y="11434"/>
                      <a:pt x="3876" y="12208"/>
                      <a:pt x="4192" y="12852"/>
                    </a:cubicBezTo>
                    <a:lnTo>
                      <a:pt x="663" y="16382"/>
                    </a:lnTo>
                    <a:cubicBezTo>
                      <a:pt x="1" y="17044"/>
                      <a:pt x="1" y="18116"/>
                      <a:pt x="663" y="18778"/>
                    </a:cubicBezTo>
                    <a:cubicBezTo>
                      <a:pt x="994" y="19108"/>
                      <a:pt x="1428" y="19273"/>
                      <a:pt x="1862" y="19273"/>
                    </a:cubicBezTo>
                    <a:cubicBezTo>
                      <a:pt x="2295" y="19273"/>
                      <a:pt x="2729" y="19108"/>
                      <a:pt x="3060" y="18778"/>
                    </a:cubicBezTo>
                    <a:lnTo>
                      <a:pt x="6586" y="15249"/>
                    </a:lnTo>
                    <a:cubicBezTo>
                      <a:pt x="6820" y="15363"/>
                      <a:pt x="7071" y="15418"/>
                      <a:pt x="7320" y="15418"/>
                    </a:cubicBezTo>
                    <a:cubicBezTo>
                      <a:pt x="7757" y="15418"/>
                      <a:pt x="8188" y="15247"/>
                      <a:pt x="8510" y="14921"/>
                    </a:cubicBezTo>
                    <a:lnTo>
                      <a:pt x="9308" y="14126"/>
                    </a:lnTo>
                    <a:cubicBezTo>
                      <a:pt x="10192" y="14489"/>
                      <a:pt x="11145" y="14675"/>
                      <a:pt x="12104" y="14675"/>
                    </a:cubicBezTo>
                    <a:cubicBezTo>
                      <a:pt x="13962" y="14675"/>
                      <a:pt x="15843" y="13979"/>
                      <a:pt x="17294" y="12527"/>
                    </a:cubicBezTo>
                    <a:cubicBezTo>
                      <a:pt x="20155" y="9666"/>
                      <a:pt x="20155" y="5008"/>
                      <a:pt x="17294" y="2147"/>
                    </a:cubicBezTo>
                    <a:cubicBezTo>
                      <a:pt x="15864" y="716"/>
                      <a:pt x="13985" y="1"/>
                      <a:pt x="121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89" name="Google Shape;289;p31"/>
              <p:cNvSpPr/>
              <p:nvPr/>
            </p:nvSpPr>
            <p:spPr>
              <a:xfrm>
                <a:off x="5221050" y="898625"/>
                <a:ext cx="254100" cy="254100"/>
              </a:xfrm>
              <a:custGeom>
                <a:rect b="b" l="l" r="r" t="t"/>
                <a:pathLst>
                  <a:path extrusionOk="0" h="10164" w="10164">
                    <a:moveTo>
                      <a:pt x="5081" y="1"/>
                    </a:moveTo>
                    <a:cubicBezTo>
                      <a:pt x="2274" y="1"/>
                      <a:pt x="1" y="2274"/>
                      <a:pt x="1" y="5081"/>
                    </a:cubicBezTo>
                    <a:cubicBezTo>
                      <a:pt x="1" y="7887"/>
                      <a:pt x="2274" y="10164"/>
                      <a:pt x="5081" y="10164"/>
                    </a:cubicBezTo>
                    <a:cubicBezTo>
                      <a:pt x="7887" y="10164"/>
                      <a:pt x="10164" y="7887"/>
                      <a:pt x="10164" y="5081"/>
                    </a:cubicBezTo>
                    <a:cubicBezTo>
                      <a:pt x="10164" y="2274"/>
                      <a:pt x="7887" y="1"/>
                      <a:pt x="50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290" name="Google Shape;290;p31"/>
            <p:cNvSpPr txBox="1"/>
            <p:nvPr/>
          </p:nvSpPr>
          <p:spPr>
            <a:xfrm>
              <a:off x="1619275" y="3379900"/>
              <a:ext cx="1867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</a:rPr>
                <a:t>buscabecas.es</a:t>
              </a:r>
              <a:endParaRPr b="1" sz="1800">
                <a:solidFill>
                  <a:schemeClr val="lt1"/>
                </a:solidFill>
              </a:endParaRPr>
            </a:p>
          </p:txBody>
        </p:sp>
      </p:grpSp>
      <p:sp>
        <p:nvSpPr>
          <p:cNvPr id="291" name="Google Shape;291;p31"/>
          <p:cNvSpPr txBox="1"/>
          <p:nvPr/>
        </p:nvSpPr>
        <p:spPr>
          <a:xfrm>
            <a:off x="2240275" y="4663425"/>
            <a:ext cx="486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rgbClr val="EF6E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Tutor: Ana María González de Miguel</a:t>
            </a:r>
            <a:endParaRPr b="1" sz="1700">
              <a:solidFill>
                <a:srgbClr val="EF6E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2550" y="516413"/>
            <a:ext cx="5604825" cy="7336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31"/>
          <p:cNvGrpSpPr/>
          <p:nvPr/>
        </p:nvGrpSpPr>
        <p:grpSpPr>
          <a:xfrm>
            <a:off x="4498488" y="3568910"/>
            <a:ext cx="712929" cy="1041363"/>
            <a:chOff x="1048116" y="668502"/>
            <a:chExt cx="2817900" cy="3940078"/>
          </a:xfrm>
        </p:grpSpPr>
        <p:sp>
          <p:nvSpPr>
            <p:cNvPr id="294" name="Google Shape;294;p31"/>
            <p:cNvSpPr/>
            <p:nvPr/>
          </p:nvSpPr>
          <p:spPr>
            <a:xfrm>
              <a:off x="1048116" y="4377280"/>
              <a:ext cx="2817900" cy="231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5" name="Google Shape;295;p31"/>
            <p:cNvGrpSpPr/>
            <p:nvPr/>
          </p:nvGrpSpPr>
          <p:grpSpPr>
            <a:xfrm>
              <a:off x="1540871" y="668502"/>
              <a:ext cx="1832393" cy="3805621"/>
              <a:chOff x="1490100" y="563511"/>
              <a:chExt cx="1933924" cy="4016487"/>
            </a:xfrm>
          </p:grpSpPr>
          <p:sp>
            <p:nvSpPr>
              <p:cNvPr id="296" name="Google Shape;296;p31"/>
              <p:cNvSpPr/>
              <p:nvPr/>
            </p:nvSpPr>
            <p:spPr>
              <a:xfrm>
                <a:off x="1490100" y="563511"/>
                <a:ext cx="1933924" cy="4016487"/>
              </a:xfrm>
              <a:custGeom>
                <a:rect b="b" l="l" r="r" t="t"/>
                <a:pathLst>
                  <a:path extrusionOk="0" h="52054" w="25063">
                    <a:moveTo>
                      <a:pt x="1928" y="1"/>
                    </a:moveTo>
                    <a:cubicBezTo>
                      <a:pt x="861" y="1"/>
                      <a:pt x="0" y="861"/>
                      <a:pt x="0" y="1929"/>
                    </a:cubicBezTo>
                    <a:lnTo>
                      <a:pt x="0" y="50126"/>
                    </a:lnTo>
                    <a:cubicBezTo>
                      <a:pt x="0" y="51193"/>
                      <a:pt x="861" y="52054"/>
                      <a:pt x="1928" y="52054"/>
                    </a:cubicBezTo>
                    <a:lnTo>
                      <a:pt x="23135" y="52054"/>
                    </a:lnTo>
                    <a:cubicBezTo>
                      <a:pt x="24202" y="52054"/>
                      <a:pt x="25063" y="51193"/>
                      <a:pt x="25063" y="50126"/>
                    </a:cubicBezTo>
                    <a:lnTo>
                      <a:pt x="25063" y="1929"/>
                    </a:lnTo>
                    <a:cubicBezTo>
                      <a:pt x="25063" y="861"/>
                      <a:pt x="24202" y="1"/>
                      <a:pt x="23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1"/>
              <p:cNvSpPr/>
              <p:nvPr/>
            </p:nvSpPr>
            <p:spPr>
              <a:xfrm>
                <a:off x="1638791" y="1171853"/>
                <a:ext cx="1636462" cy="2815800"/>
              </a:xfrm>
              <a:custGeom>
                <a:rect b="b" l="l" r="r" t="t"/>
                <a:pathLst>
                  <a:path extrusionOk="0" h="36493" w="21208">
                    <a:moveTo>
                      <a:pt x="1" y="0"/>
                    </a:moveTo>
                    <a:lnTo>
                      <a:pt x="1" y="36493"/>
                    </a:lnTo>
                    <a:lnTo>
                      <a:pt x="21208" y="36493"/>
                    </a:lnTo>
                    <a:lnTo>
                      <a:pt x="2120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1"/>
              <p:cNvSpPr/>
              <p:nvPr/>
            </p:nvSpPr>
            <p:spPr>
              <a:xfrm>
                <a:off x="2280390" y="4116571"/>
                <a:ext cx="286967" cy="286958"/>
              </a:xfrm>
              <a:custGeom>
                <a:rect b="b" l="l" r="r" t="t"/>
                <a:pathLst>
                  <a:path extrusionOk="0" h="3719" w="3719">
                    <a:moveTo>
                      <a:pt x="1860" y="0"/>
                    </a:moveTo>
                    <a:cubicBezTo>
                      <a:pt x="827" y="0"/>
                      <a:pt x="1" y="826"/>
                      <a:pt x="1" y="1859"/>
                    </a:cubicBezTo>
                    <a:cubicBezTo>
                      <a:pt x="1" y="2892"/>
                      <a:pt x="827" y="3718"/>
                      <a:pt x="1860" y="3718"/>
                    </a:cubicBezTo>
                    <a:cubicBezTo>
                      <a:pt x="2892" y="3718"/>
                      <a:pt x="3719" y="2892"/>
                      <a:pt x="3719" y="1859"/>
                    </a:cubicBezTo>
                    <a:cubicBezTo>
                      <a:pt x="3719" y="826"/>
                      <a:pt x="2892" y="0"/>
                      <a:pt x="18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1"/>
              <p:cNvSpPr/>
              <p:nvPr/>
            </p:nvSpPr>
            <p:spPr>
              <a:xfrm>
                <a:off x="2227303" y="875707"/>
                <a:ext cx="393220" cy="73071"/>
              </a:xfrm>
              <a:custGeom>
                <a:rect b="b" l="l" r="r" t="t"/>
                <a:pathLst>
                  <a:path extrusionOk="0" h="947" w="5096">
                    <a:moveTo>
                      <a:pt x="482" y="1"/>
                    </a:moveTo>
                    <a:cubicBezTo>
                      <a:pt x="223" y="1"/>
                      <a:pt x="0" y="224"/>
                      <a:pt x="0" y="483"/>
                    </a:cubicBezTo>
                    <a:cubicBezTo>
                      <a:pt x="0" y="740"/>
                      <a:pt x="223" y="947"/>
                      <a:pt x="482" y="947"/>
                    </a:cubicBezTo>
                    <a:lnTo>
                      <a:pt x="4613" y="947"/>
                    </a:lnTo>
                    <a:cubicBezTo>
                      <a:pt x="4889" y="947"/>
                      <a:pt x="5095" y="740"/>
                      <a:pt x="5095" y="483"/>
                    </a:cubicBezTo>
                    <a:cubicBezTo>
                      <a:pt x="5095" y="224"/>
                      <a:pt x="4889" y="1"/>
                      <a:pt x="46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1"/>
              <p:cNvSpPr/>
              <p:nvPr/>
            </p:nvSpPr>
            <p:spPr>
              <a:xfrm>
                <a:off x="2379929" y="720226"/>
                <a:ext cx="87734" cy="87731"/>
              </a:xfrm>
              <a:custGeom>
                <a:rect b="b" l="l" r="r" t="t"/>
                <a:pathLst>
                  <a:path extrusionOk="0" h="1137" w="1137">
                    <a:moveTo>
                      <a:pt x="570" y="1"/>
                    </a:moveTo>
                    <a:cubicBezTo>
                      <a:pt x="260" y="1"/>
                      <a:pt x="1" y="260"/>
                      <a:pt x="1" y="570"/>
                    </a:cubicBezTo>
                    <a:cubicBezTo>
                      <a:pt x="1" y="879"/>
                      <a:pt x="260" y="1137"/>
                      <a:pt x="570" y="1137"/>
                    </a:cubicBezTo>
                    <a:cubicBezTo>
                      <a:pt x="879" y="1137"/>
                      <a:pt x="1137" y="879"/>
                      <a:pt x="1137" y="570"/>
                    </a:cubicBezTo>
                    <a:cubicBezTo>
                      <a:pt x="1137" y="260"/>
                      <a:pt x="879" y="1"/>
                      <a:pt x="5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01" name="Google Shape;3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174" y="3856975"/>
            <a:ext cx="346875" cy="346875"/>
          </a:xfrm>
          <a:prstGeom prst="rect">
            <a:avLst/>
          </a:prstGeom>
          <a:noFill/>
          <a:ln>
            <a:noFill/>
          </a:ln>
          <a:effectLst>
            <a:outerShdw rotWithShape="0" algn="bl" dist="66675">
              <a:srgbClr val="000000">
                <a:alpha val="20000"/>
              </a:srgbClr>
            </a:outerShdw>
          </a:effectLst>
        </p:spPr>
      </p:pic>
      <p:pic>
        <p:nvPicPr>
          <p:cNvPr id="302" name="Google Shape;3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4225" y="2663050"/>
            <a:ext cx="2405724" cy="12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0"/>
          <p:cNvSpPr/>
          <p:nvPr/>
        </p:nvSpPr>
        <p:spPr>
          <a:xfrm>
            <a:off x="1623875" y="754675"/>
            <a:ext cx="5663400" cy="291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40"/>
          <p:cNvSpPr txBox="1"/>
          <p:nvPr>
            <p:ph type="title"/>
          </p:nvPr>
        </p:nvSpPr>
        <p:spPr>
          <a:xfrm>
            <a:off x="1257300" y="431300"/>
            <a:ext cx="6301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</a:rPr>
              <a:t>TECHNOLOGIES: APP</a:t>
            </a:r>
            <a:endParaRPr sz="5000">
              <a:solidFill>
                <a:schemeClr val="accent1"/>
              </a:solidFill>
            </a:endParaRPr>
          </a:p>
        </p:txBody>
      </p:sp>
      <p:sp>
        <p:nvSpPr>
          <p:cNvPr id="457" name="Google Shape;457;p40"/>
          <p:cNvSpPr/>
          <p:nvPr/>
        </p:nvSpPr>
        <p:spPr>
          <a:xfrm>
            <a:off x="3500550" y="2103450"/>
            <a:ext cx="1838100" cy="183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0"/>
          <p:cNvSpPr txBox="1"/>
          <p:nvPr/>
        </p:nvSpPr>
        <p:spPr>
          <a:xfrm>
            <a:off x="-4850" y="1287775"/>
            <a:ext cx="25545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Ionic Framework</a:t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Node.js</a:t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npm </a:t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Angular (NGmodules)</a:t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</p:txBody>
      </p:sp>
      <p:cxnSp>
        <p:nvCxnSpPr>
          <p:cNvPr id="459" name="Google Shape;459;p40"/>
          <p:cNvCxnSpPr/>
          <p:nvPr/>
        </p:nvCxnSpPr>
        <p:spPr>
          <a:xfrm>
            <a:off x="5459425" y="2996650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40"/>
          <p:cNvCxnSpPr/>
          <p:nvPr/>
        </p:nvCxnSpPr>
        <p:spPr>
          <a:xfrm>
            <a:off x="2863775" y="3022500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40"/>
          <p:cNvCxnSpPr/>
          <p:nvPr/>
        </p:nvCxnSpPr>
        <p:spPr>
          <a:xfrm>
            <a:off x="5975425" y="1517250"/>
            <a:ext cx="0" cy="3077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40"/>
          <p:cNvCxnSpPr/>
          <p:nvPr/>
        </p:nvCxnSpPr>
        <p:spPr>
          <a:xfrm>
            <a:off x="5993625" y="1574975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40"/>
          <p:cNvCxnSpPr/>
          <p:nvPr/>
        </p:nvCxnSpPr>
        <p:spPr>
          <a:xfrm>
            <a:off x="5925950" y="2518288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40"/>
          <p:cNvCxnSpPr/>
          <p:nvPr/>
        </p:nvCxnSpPr>
        <p:spPr>
          <a:xfrm>
            <a:off x="5925950" y="3507938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40"/>
          <p:cNvCxnSpPr/>
          <p:nvPr/>
        </p:nvCxnSpPr>
        <p:spPr>
          <a:xfrm>
            <a:off x="5917425" y="4547638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40"/>
          <p:cNvCxnSpPr/>
          <p:nvPr/>
        </p:nvCxnSpPr>
        <p:spPr>
          <a:xfrm rot="10800000">
            <a:off x="2855250" y="1523150"/>
            <a:ext cx="0" cy="3077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40"/>
          <p:cNvCxnSpPr/>
          <p:nvPr/>
        </p:nvCxnSpPr>
        <p:spPr>
          <a:xfrm rot="10800000">
            <a:off x="2388725" y="4542825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40"/>
          <p:cNvCxnSpPr/>
          <p:nvPr/>
        </p:nvCxnSpPr>
        <p:spPr>
          <a:xfrm rot="10800000">
            <a:off x="2388725" y="3599513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40"/>
          <p:cNvCxnSpPr/>
          <p:nvPr/>
        </p:nvCxnSpPr>
        <p:spPr>
          <a:xfrm rot="10800000">
            <a:off x="2388725" y="2609863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40"/>
          <p:cNvCxnSpPr/>
          <p:nvPr/>
        </p:nvCxnSpPr>
        <p:spPr>
          <a:xfrm rot="10800000">
            <a:off x="2397250" y="1570163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40"/>
          <p:cNvSpPr txBox="1"/>
          <p:nvPr/>
        </p:nvSpPr>
        <p:spPr>
          <a:xfrm>
            <a:off x="6316275" y="1287775"/>
            <a:ext cx="29415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Capacitor Ionic </a:t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Apache Cordova</a:t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Cordova InAppBrowser Plugin</a:t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Cordova Network Information Plugin </a:t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</p:txBody>
      </p:sp>
      <p:pic>
        <p:nvPicPr>
          <p:cNvPr id="472" name="Google Shape;4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25" y="431300"/>
            <a:ext cx="938650" cy="9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061" y="2312941"/>
            <a:ext cx="1419087" cy="1419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1"/>
          <p:cNvSpPr txBox="1"/>
          <p:nvPr>
            <p:ph type="title"/>
          </p:nvPr>
        </p:nvSpPr>
        <p:spPr>
          <a:xfrm>
            <a:off x="548650" y="3601638"/>
            <a:ext cx="505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Main features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9" name="Google Shape;479;p41"/>
          <p:cNvSpPr txBox="1"/>
          <p:nvPr>
            <p:ph idx="2" type="title"/>
          </p:nvPr>
        </p:nvSpPr>
        <p:spPr>
          <a:xfrm>
            <a:off x="2256675" y="1247900"/>
            <a:ext cx="1416000" cy="1350300"/>
          </a:xfrm>
          <a:prstGeom prst="rect">
            <a:avLst/>
          </a:prstGeom>
          <a:effectLst>
            <a:outerShdw blurRad="57150" rotWithShape="0" algn="bl" dir="4200000" dist="952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0" name="Google Shape;48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1" name="Google Shape;4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950" y="827100"/>
            <a:ext cx="3296837" cy="3296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2"/>
          <p:cNvSpPr/>
          <p:nvPr/>
        </p:nvSpPr>
        <p:spPr>
          <a:xfrm>
            <a:off x="3382800" y="1048225"/>
            <a:ext cx="1668600" cy="195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2"/>
          <p:cNvSpPr/>
          <p:nvPr/>
        </p:nvSpPr>
        <p:spPr>
          <a:xfrm>
            <a:off x="1746150" y="401325"/>
            <a:ext cx="4941900" cy="291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2"/>
          <p:cNvSpPr txBox="1"/>
          <p:nvPr>
            <p:ph type="title"/>
          </p:nvPr>
        </p:nvSpPr>
        <p:spPr>
          <a:xfrm>
            <a:off x="1806050" y="88400"/>
            <a:ext cx="52266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</a:rPr>
              <a:t>FUNCTIONALITIES</a:t>
            </a:r>
            <a:endParaRPr sz="5000">
              <a:solidFill>
                <a:schemeClr val="accent1"/>
              </a:solidFill>
            </a:endParaRPr>
          </a:p>
        </p:txBody>
      </p:sp>
      <p:sp>
        <p:nvSpPr>
          <p:cNvPr id="489" name="Google Shape;48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42"/>
          <p:cNvSpPr txBox="1"/>
          <p:nvPr/>
        </p:nvSpPr>
        <p:spPr>
          <a:xfrm>
            <a:off x="3422500" y="807475"/>
            <a:ext cx="1668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VISITOR</a:t>
            </a:r>
            <a:endParaRPr b="1" sz="32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91" name="Google Shape;4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9900" y="164325"/>
            <a:ext cx="967400" cy="96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42"/>
          <p:cNvGrpSpPr/>
          <p:nvPr/>
        </p:nvGrpSpPr>
        <p:grpSpPr>
          <a:xfrm>
            <a:off x="382800" y="1888425"/>
            <a:ext cx="2174700" cy="990000"/>
            <a:chOff x="382800" y="1888425"/>
            <a:chExt cx="2174700" cy="990000"/>
          </a:xfrm>
        </p:grpSpPr>
        <p:sp>
          <p:nvSpPr>
            <p:cNvPr id="493" name="Google Shape;493;p42"/>
            <p:cNvSpPr/>
            <p:nvPr/>
          </p:nvSpPr>
          <p:spPr>
            <a:xfrm>
              <a:off x="382800" y="1888425"/>
              <a:ext cx="2174700" cy="967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2"/>
            <p:cNvSpPr txBox="1"/>
            <p:nvPr/>
          </p:nvSpPr>
          <p:spPr>
            <a:xfrm>
              <a:off x="893900" y="1931925"/>
              <a:ext cx="1426200" cy="9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Roboto Condensed Medium"/>
                  <a:ea typeface="Roboto Condensed Medium"/>
                  <a:cs typeface="Roboto Condensed Medium"/>
                  <a:sym typeface="Roboto Condensed Medium"/>
                </a:rPr>
                <a:t>User Registration and Login</a:t>
              </a:r>
              <a:endParaRPr sz="1500">
                <a:solidFill>
                  <a:schemeClr val="dk2"/>
                </a:solidFill>
              </a:endParaRPr>
            </a:p>
          </p:txBody>
        </p:sp>
      </p:grpSp>
      <p:grpSp>
        <p:nvGrpSpPr>
          <p:cNvPr id="495" name="Google Shape;495;p42"/>
          <p:cNvGrpSpPr/>
          <p:nvPr/>
        </p:nvGrpSpPr>
        <p:grpSpPr>
          <a:xfrm>
            <a:off x="2465838" y="1888425"/>
            <a:ext cx="2174700" cy="967500"/>
            <a:chOff x="2465838" y="1888425"/>
            <a:chExt cx="2174700" cy="967500"/>
          </a:xfrm>
        </p:grpSpPr>
        <p:sp>
          <p:nvSpPr>
            <p:cNvPr id="496" name="Google Shape;496;p42"/>
            <p:cNvSpPr/>
            <p:nvPr/>
          </p:nvSpPr>
          <p:spPr>
            <a:xfrm>
              <a:off x="2465838" y="1888425"/>
              <a:ext cx="2174700" cy="967500"/>
            </a:xfrm>
            <a:prstGeom prst="chevron">
              <a:avLst>
                <a:gd fmla="val 50000" name="adj"/>
              </a:avLst>
            </a:prstGeom>
            <a:solidFill>
              <a:srgbClr val="EF6E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2"/>
            <p:cNvSpPr txBox="1"/>
            <p:nvPr/>
          </p:nvSpPr>
          <p:spPr>
            <a:xfrm>
              <a:off x="2976913" y="2064675"/>
              <a:ext cx="14262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Roboto Condensed Medium"/>
                  <a:ea typeface="Roboto Condensed Medium"/>
                  <a:cs typeface="Roboto Condensed Medium"/>
                  <a:sym typeface="Roboto Condensed Medium"/>
                </a:rPr>
                <a:t>Search (with filter options) </a:t>
              </a:r>
              <a:endParaRPr sz="1500">
                <a:solidFill>
                  <a:schemeClr val="dk2"/>
                </a:solidFill>
              </a:endParaRPr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4513350" y="1888425"/>
            <a:ext cx="2174700" cy="967500"/>
            <a:chOff x="4513350" y="1888425"/>
            <a:chExt cx="2174700" cy="967500"/>
          </a:xfrm>
        </p:grpSpPr>
        <p:sp>
          <p:nvSpPr>
            <p:cNvPr id="499" name="Google Shape;499;p42"/>
            <p:cNvSpPr/>
            <p:nvPr/>
          </p:nvSpPr>
          <p:spPr>
            <a:xfrm>
              <a:off x="4513350" y="1888425"/>
              <a:ext cx="2174700" cy="967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2"/>
            <p:cNvSpPr txBox="1"/>
            <p:nvPr/>
          </p:nvSpPr>
          <p:spPr>
            <a:xfrm>
              <a:off x="5024425" y="2064675"/>
              <a:ext cx="14262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Roboto Condensed Medium"/>
                  <a:ea typeface="Roboto Condensed Medium"/>
                  <a:cs typeface="Roboto Condensed Medium"/>
                  <a:sym typeface="Roboto Condensed Medium"/>
                </a:rPr>
                <a:t>Search Term Correction </a:t>
              </a:r>
              <a:endParaRPr sz="1500">
                <a:solidFill>
                  <a:schemeClr val="dk2"/>
                </a:solidFill>
              </a:endParaRPr>
            </a:p>
          </p:txBody>
        </p:sp>
      </p:grpSp>
      <p:grpSp>
        <p:nvGrpSpPr>
          <p:cNvPr id="501" name="Google Shape;501;p42"/>
          <p:cNvGrpSpPr/>
          <p:nvPr/>
        </p:nvGrpSpPr>
        <p:grpSpPr>
          <a:xfrm>
            <a:off x="6527200" y="1888425"/>
            <a:ext cx="2174700" cy="967500"/>
            <a:chOff x="6527200" y="1888425"/>
            <a:chExt cx="2174700" cy="967500"/>
          </a:xfrm>
        </p:grpSpPr>
        <p:sp>
          <p:nvSpPr>
            <p:cNvPr id="502" name="Google Shape;502;p42"/>
            <p:cNvSpPr/>
            <p:nvPr/>
          </p:nvSpPr>
          <p:spPr>
            <a:xfrm>
              <a:off x="6527200" y="1888425"/>
              <a:ext cx="2174700" cy="967500"/>
            </a:xfrm>
            <a:prstGeom prst="chevron">
              <a:avLst>
                <a:gd fmla="val 50000" name="adj"/>
              </a:avLst>
            </a:prstGeom>
            <a:solidFill>
              <a:srgbClr val="EF6E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2"/>
            <p:cNvSpPr txBox="1"/>
            <p:nvPr/>
          </p:nvSpPr>
          <p:spPr>
            <a:xfrm>
              <a:off x="7038275" y="2064675"/>
              <a:ext cx="14262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Roboto Condensed Medium"/>
                  <a:ea typeface="Roboto Condensed Medium"/>
                  <a:cs typeface="Roboto Condensed Medium"/>
                  <a:sym typeface="Roboto Condensed Medium"/>
                </a:rPr>
                <a:t>Scholarship Details</a:t>
              </a:r>
              <a:endParaRPr sz="1500">
                <a:solidFill>
                  <a:schemeClr val="dk2"/>
                </a:solidFill>
              </a:endParaRPr>
            </a:p>
          </p:txBody>
        </p:sp>
      </p:grpSp>
      <p:grpSp>
        <p:nvGrpSpPr>
          <p:cNvPr id="504" name="Google Shape;504;p42"/>
          <p:cNvGrpSpPr/>
          <p:nvPr/>
        </p:nvGrpSpPr>
        <p:grpSpPr>
          <a:xfrm>
            <a:off x="6556850" y="3566525"/>
            <a:ext cx="2174700" cy="967500"/>
            <a:chOff x="6556850" y="3566525"/>
            <a:chExt cx="2174700" cy="967500"/>
          </a:xfrm>
        </p:grpSpPr>
        <p:sp>
          <p:nvSpPr>
            <p:cNvPr id="505" name="Google Shape;505;p42"/>
            <p:cNvSpPr/>
            <p:nvPr/>
          </p:nvSpPr>
          <p:spPr>
            <a:xfrm flipH="1">
              <a:off x="6556850" y="3566525"/>
              <a:ext cx="2174700" cy="967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2"/>
            <p:cNvSpPr txBox="1"/>
            <p:nvPr/>
          </p:nvSpPr>
          <p:spPr>
            <a:xfrm flipH="1">
              <a:off x="6901450" y="3842525"/>
              <a:ext cx="1426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Roboto Condensed Medium"/>
                  <a:ea typeface="Roboto Condensed Medium"/>
                  <a:cs typeface="Roboto Condensed Medium"/>
                  <a:sym typeface="Roboto Condensed Medium"/>
                </a:rPr>
                <a:t>Chat</a:t>
              </a:r>
              <a:endParaRPr sz="1500">
                <a:solidFill>
                  <a:schemeClr val="dk2"/>
                </a:solidFill>
              </a:endParaRPr>
            </a:p>
          </p:txBody>
        </p:sp>
      </p:grpSp>
      <p:grpSp>
        <p:nvGrpSpPr>
          <p:cNvPr id="507" name="Google Shape;507;p42"/>
          <p:cNvGrpSpPr/>
          <p:nvPr/>
        </p:nvGrpSpPr>
        <p:grpSpPr>
          <a:xfrm>
            <a:off x="4473813" y="3566525"/>
            <a:ext cx="2174700" cy="967500"/>
            <a:chOff x="4473813" y="3566525"/>
            <a:chExt cx="2174700" cy="967500"/>
          </a:xfrm>
        </p:grpSpPr>
        <p:sp>
          <p:nvSpPr>
            <p:cNvPr id="508" name="Google Shape;508;p42"/>
            <p:cNvSpPr/>
            <p:nvPr/>
          </p:nvSpPr>
          <p:spPr>
            <a:xfrm flipH="1">
              <a:off x="4473813" y="3566525"/>
              <a:ext cx="2174700" cy="967500"/>
            </a:xfrm>
            <a:prstGeom prst="chevron">
              <a:avLst>
                <a:gd fmla="val 50000" name="adj"/>
              </a:avLst>
            </a:prstGeom>
            <a:solidFill>
              <a:srgbClr val="EF6E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2"/>
            <p:cNvSpPr txBox="1"/>
            <p:nvPr/>
          </p:nvSpPr>
          <p:spPr>
            <a:xfrm flipH="1">
              <a:off x="4782575" y="3842525"/>
              <a:ext cx="1426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Roboto Condensed Medium"/>
                  <a:ea typeface="Roboto Condensed Medium"/>
                  <a:cs typeface="Roboto Condensed Medium"/>
                  <a:sym typeface="Roboto Condensed Medium"/>
                </a:rPr>
                <a:t>FAQ Section</a:t>
              </a:r>
              <a:endParaRPr sz="1500">
                <a:solidFill>
                  <a:schemeClr val="dk2"/>
                </a:solidFill>
              </a:endParaRPr>
            </a:p>
          </p:txBody>
        </p:sp>
      </p:grpSp>
      <p:grpSp>
        <p:nvGrpSpPr>
          <p:cNvPr id="510" name="Google Shape;510;p42"/>
          <p:cNvGrpSpPr/>
          <p:nvPr/>
        </p:nvGrpSpPr>
        <p:grpSpPr>
          <a:xfrm>
            <a:off x="2426300" y="3566525"/>
            <a:ext cx="2174700" cy="967500"/>
            <a:chOff x="2426300" y="3566525"/>
            <a:chExt cx="2174700" cy="967500"/>
          </a:xfrm>
        </p:grpSpPr>
        <p:sp>
          <p:nvSpPr>
            <p:cNvPr id="511" name="Google Shape;511;p42"/>
            <p:cNvSpPr/>
            <p:nvPr/>
          </p:nvSpPr>
          <p:spPr>
            <a:xfrm flipH="1">
              <a:off x="2426300" y="3566525"/>
              <a:ext cx="2174700" cy="967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2"/>
            <p:cNvSpPr txBox="1"/>
            <p:nvPr/>
          </p:nvSpPr>
          <p:spPr>
            <a:xfrm flipH="1">
              <a:off x="2716225" y="3842525"/>
              <a:ext cx="1426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Roboto Condensed Medium"/>
                  <a:ea typeface="Roboto Condensed Medium"/>
                  <a:cs typeface="Roboto Condensed Medium"/>
                  <a:sym typeface="Roboto Condensed Medium"/>
                </a:rPr>
                <a:t>Tutorial </a:t>
              </a:r>
              <a:endParaRPr sz="1500">
                <a:solidFill>
                  <a:schemeClr val="dk2"/>
                </a:solidFill>
              </a:endParaRPr>
            </a:p>
          </p:txBody>
        </p:sp>
      </p:grpSp>
      <p:grpSp>
        <p:nvGrpSpPr>
          <p:cNvPr id="513" name="Google Shape;513;p42"/>
          <p:cNvGrpSpPr/>
          <p:nvPr/>
        </p:nvGrpSpPr>
        <p:grpSpPr>
          <a:xfrm>
            <a:off x="412450" y="3566525"/>
            <a:ext cx="2174700" cy="967500"/>
            <a:chOff x="412450" y="3566525"/>
            <a:chExt cx="2174700" cy="967500"/>
          </a:xfrm>
        </p:grpSpPr>
        <p:sp>
          <p:nvSpPr>
            <p:cNvPr id="514" name="Google Shape;514;p42"/>
            <p:cNvSpPr/>
            <p:nvPr/>
          </p:nvSpPr>
          <p:spPr>
            <a:xfrm flipH="1">
              <a:off x="412450" y="3566525"/>
              <a:ext cx="2174700" cy="967500"/>
            </a:xfrm>
            <a:prstGeom prst="chevron">
              <a:avLst>
                <a:gd fmla="val 50000" name="adj"/>
              </a:avLst>
            </a:prstGeom>
            <a:solidFill>
              <a:srgbClr val="EF6E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2"/>
            <p:cNvSpPr txBox="1"/>
            <p:nvPr/>
          </p:nvSpPr>
          <p:spPr>
            <a:xfrm flipH="1">
              <a:off x="649875" y="3842525"/>
              <a:ext cx="1426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Roboto Condensed Medium"/>
                  <a:ea typeface="Roboto Condensed Medium"/>
                  <a:cs typeface="Roboto Condensed Medium"/>
                  <a:sym typeface="Roboto Condensed Medium"/>
                </a:rPr>
                <a:t>Suggestions</a:t>
              </a:r>
              <a:endParaRPr sz="15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p43"/>
          <p:cNvSpPr/>
          <p:nvPr/>
        </p:nvSpPr>
        <p:spPr>
          <a:xfrm>
            <a:off x="3382800" y="1048225"/>
            <a:ext cx="1668600" cy="195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3"/>
          <p:cNvSpPr/>
          <p:nvPr/>
        </p:nvSpPr>
        <p:spPr>
          <a:xfrm>
            <a:off x="1746150" y="401325"/>
            <a:ext cx="4941900" cy="291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3"/>
          <p:cNvSpPr txBox="1"/>
          <p:nvPr>
            <p:ph type="title"/>
          </p:nvPr>
        </p:nvSpPr>
        <p:spPr>
          <a:xfrm>
            <a:off x="1806050" y="88400"/>
            <a:ext cx="5226600" cy="8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</a:rPr>
              <a:t>FUNCTIONALITIES</a:t>
            </a:r>
            <a:endParaRPr sz="5000">
              <a:solidFill>
                <a:schemeClr val="accent1"/>
              </a:solidFill>
            </a:endParaRPr>
          </a:p>
        </p:txBody>
      </p:sp>
      <p:sp>
        <p:nvSpPr>
          <p:cNvPr id="524" name="Google Shape;524;p43"/>
          <p:cNvSpPr txBox="1"/>
          <p:nvPr/>
        </p:nvSpPr>
        <p:spPr>
          <a:xfrm>
            <a:off x="3422500" y="807475"/>
            <a:ext cx="1668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LOGGED</a:t>
            </a:r>
            <a:endParaRPr b="1" sz="32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25" name="Google Shape;5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7700" y="164600"/>
            <a:ext cx="958075" cy="958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Google Shape;526;p43"/>
          <p:cNvGrpSpPr/>
          <p:nvPr/>
        </p:nvGrpSpPr>
        <p:grpSpPr>
          <a:xfrm>
            <a:off x="382800" y="1507425"/>
            <a:ext cx="2174700" cy="967500"/>
            <a:chOff x="382800" y="1507425"/>
            <a:chExt cx="2174700" cy="967500"/>
          </a:xfrm>
        </p:grpSpPr>
        <p:sp>
          <p:nvSpPr>
            <p:cNvPr id="527" name="Google Shape;527;p43"/>
            <p:cNvSpPr/>
            <p:nvPr/>
          </p:nvSpPr>
          <p:spPr>
            <a:xfrm>
              <a:off x="382800" y="1507425"/>
              <a:ext cx="2174700" cy="967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3"/>
            <p:cNvSpPr txBox="1"/>
            <p:nvPr/>
          </p:nvSpPr>
          <p:spPr>
            <a:xfrm>
              <a:off x="929425" y="1783425"/>
              <a:ext cx="1426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Roboto Condensed Medium"/>
                  <a:ea typeface="Roboto Condensed Medium"/>
                  <a:cs typeface="Roboto Condensed Medium"/>
                  <a:sym typeface="Roboto Condensed Medium"/>
                </a:rPr>
                <a:t>Notifications</a:t>
              </a:r>
              <a:endParaRPr sz="1500">
                <a:solidFill>
                  <a:schemeClr val="dk2"/>
                </a:solidFill>
              </a:endParaRPr>
            </a:p>
          </p:txBody>
        </p:sp>
      </p:grpSp>
      <p:grpSp>
        <p:nvGrpSpPr>
          <p:cNvPr id="529" name="Google Shape;529;p43"/>
          <p:cNvGrpSpPr/>
          <p:nvPr/>
        </p:nvGrpSpPr>
        <p:grpSpPr>
          <a:xfrm>
            <a:off x="2465838" y="1507425"/>
            <a:ext cx="2174700" cy="967500"/>
            <a:chOff x="2465838" y="1507425"/>
            <a:chExt cx="2174700" cy="967500"/>
          </a:xfrm>
        </p:grpSpPr>
        <p:sp>
          <p:nvSpPr>
            <p:cNvPr id="530" name="Google Shape;530;p43"/>
            <p:cNvSpPr/>
            <p:nvPr/>
          </p:nvSpPr>
          <p:spPr>
            <a:xfrm>
              <a:off x="2465838" y="1507425"/>
              <a:ext cx="2174700" cy="967500"/>
            </a:xfrm>
            <a:prstGeom prst="chevron">
              <a:avLst>
                <a:gd fmla="val 50000" name="adj"/>
              </a:avLst>
            </a:prstGeom>
            <a:solidFill>
              <a:srgbClr val="EF6E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3"/>
            <p:cNvSpPr txBox="1"/>
            <p:nvPr/>
          </p:nvSpPr>
          <p:spPr>
            <a:xfrm>
              <a:off x="2933413" y="1761175"/>
              <a:ext cx="1426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Roboto Condensed Medium"/>
                  <a:ea typeface="Roboto Condensed Medium"/>
                  <a:cs typeface="Roboto Condensed Medium"/>
                  <a:sym typeface="Roboto Condensed Medium"/>
                </a:rPr>
                <a:t>  “For you” Filter</a:t>
              </a:r>
              <a:endParaRPr sz="1500">
                <a:solidFill>
                  <a:schemeClr val="dk2"/>
                </a:solidFill>
              </a:endParaRPr>
            </a:p>
          </p:txBody>
        </p:sp>
      </p:grpSp>
      <p:grpSp>
        <p:nvGrpSpPr>
          <p:cNvPr id="532" name="Google Shape;532;p43"/>
          <p:cNvGrpSpPr/>
          <p:nvPr/>
        </p:nvGrpSpPr>
        <p:grpSpPr>
          <a:xfrm>
            <a:off x="4513350" y="1507425"/>
            <a:ext cx="2174700" cy="967500"/>
            <a:chOff x="4513350" y="1507425"/>
            <a:chExt cx="2174700" cy="967500"/>
          </a:xfrm>
        </p:grpSpPr>
        <p:sp>
          <p:nvSpPr>
            <p:cNvPr id="533" name="Google Shape;533;p43"/>
            <p:cNvSpPr/>
            <p:nvPr/>
          </p:nvSpPr>
          <p:spPr>
            <a:xfrm>
              <a:off x="4513350" y="1507425"/>
              <a:ext cx="2174700" cy="967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3"/>
            <p:cNvSpPr txBox="1"/>
            <p:nvPr/>
          </p:nvSpPr>
          <p:spPr>
            <a:xfrm>
              <a:off x="4985850" y="1761175"/>
              <a:ext cx="1426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Roboto Condensed Medium"/>
                  <a:ea typeface="Roboto Condensed Medium"/>
                  <a:cs typeface="Roboto Condensed Medium"/>
                  <a:sym typeface="Roboto Condensed Medium"/>
                </a:rPr>
                <a:t>Favorites</a:t>
              </a:r>
              <a:endParaRPr sz="1500">
                <a:solidFill>
                  <a:schemeClr val="dk2"/>
                </a:solidFill>
              </a:endParaRPr>
            </a:p>
          </p:txBody>
        </p:sp>
      </p:grpSp>
      <p:grpSp>
        <p:nvGrpSpPr>
          <p:cNvPr id="535" name="Google Shape;535;p43"/>
          <p:cNvGrpSpPr/>
          <p:nvPr/>
        </p:nvGrpSpPr>
        <p:grpSpPr>
          <a:xfrm>
            <a:off x="6527200" y="1507425"/>
            <a:ext cx="2174700" cy="967500"/>
            <a:chOff x="6527200" y="1507425"/>
            <a:chExt cx="2174700" cy="967500"/>
          </a:xfrm>
        </p:grpSpPr>
        <p:sp>
          <p:nvSpPr>
            <p:cNvPr id="536" name="Google Shape;536;p43"/>
            <p:cNvSpPr/>
            <p:nvPr/>
          </p:nvSpPr>
          <p:spPr>
            <a:xfrm>
              <a:off x="6527200" y="1507425"/>
              <a:ext cx="2174700" cy="967500"/>
            </a:xfrm>
            <a:prstGeom prst="chevron">
              <a:avLst>
                <a:gd fmla="val 50000" name="adj"/>
              </a:avLst>
            </a:prstGeom>
            <a:solidFill>
              <a:srgbClr val="EF6E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3"/>
            <p:cNvSpPr txBox="1"/>
            <p:nvPr/>
          </p:nvSpPr>
          <p:spPr>
            <a:xfrm>
              <a:off x="7038275" y="1683675"/>
              <a:ext cx="14262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Roboto Condensed Medium"/>
                  <a:ea typeface="Roboto Condensed Medium"/>
                  <a:cs typeface="Roboto Condensed Medium"/>
                  <a:sym typeface="Roboto Condensed Medium"/>
                </a:rPr>
                <a:t>User Profile &amp; Editing</a:t>
              </a:r>
              <a:endParaRPr sz="1500">
                <a:solidFill>
                  <a:schemeClr val="dk2"/>
                </a:solidFill>
              </a:endParaRPr>
            </a:p>
          </p:txBody>
        </p:sp>
      </p:grpSp>
      <p:grpSp>
        <p:nvGrpSpPr>
          <p:cNvPr id="538" name="Google Shape;538;p43"/>
          <p:cNvGrpSpPr/>
          <p:nvPr/>
        </p:nvGrpSpPr>
        <p:grpSpPr>
          <a:xfrm>
            <a:off x="6556850" y="3871325"/>
            <a:ext cx="2174700" cy="967500"/>
            <a:chOff x="6556850" y="3871325"/>
            <a:chExt cx="2174700" cy="967500"/>
          </a:xfrm>
        </p:grpSpPr>
        <p:sp>
          <p:nvSpPr>
            <p:cNvPr id="539" name="Google Shape;539;p43"/>
            <p:cNvSpPr/>
            <p:nvPr/>
          </p:nvSpPr>
          <p:spPr>
            <a:xfrm flipH="1">
              <a:off x="6556850" y="3871325"/>
              <a:ext cx="2174700" cy="967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3"/>
            <p:cNvSpPr txBox="1"/>
            <p:nvPr/>
          </p:nvSpPr>
          <p:spPr>
            <a:xfrm flipH="1">
              <a:off x="6901450" y="4147325"/>
              <a:ext cx="1426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Roboto Condensed Medium"/>
                  <a:ea typeface="Roboto Condensed Medium"/>
                  <a:cs typeface="Roboto Condensed Medium"/>
                  <a:sym typeface="Roboto Condensed Medium"/>
                </a:rPr>
                <a:t>Delete Account </a:t>
              </a:r>
              <a:endParaRPr sz="1500">
                <a:solidFill>
                  <a:schemeClr val="dk2"/>
                </a:solidFill>
              </a:endParaRPr>
            </a:p>
          </p:txBody>
        </p:sp>
      </p:grpSp>
      <p:grpSp>
        <p:nvGrpSpPr>
          <p:cNvPr id="541" name="Google Shape;541;p43"/>
          <p:cNvGrpSpPr/>
          <p:nvPr/>
        </p:nvGrpSpPr>
        <p:grpSpPr>
          <a:xfrm>
            <a:off x="4473813" y="3871325"/>
            <a:ext cx="2174700" cy="967500"/>
            <a:chOff x="4473813" y="3871325"/>
            <a:chExt cx="2174700" cy="967500"/>
          </a:xfrm>
        </p:grpSpPr>
        <p:sp>
          <p:nvSpPr>
            <p:cNvPr id="542" name="Google Shape;542;p43"/>
            <p:cNvSpPr/>
            <p:nvPr/>
          </p:nvSpPr>
          <p:spPr>
            <a:xfrm flipH="1">
              <a:off x="4473813" y="3871325"/>
              <a:ext cx="2174700" cy="967500"/>
            </a:xfrm>
            <a:prstGeom prst="chevron">
              <a:avLst>
                <a:gd fmla="val 50000" name="adj"/>
              </a:avLst>
            </a:prstGeom>
            <a:solidFill>
              <a:srgbClr val="EF6E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3"/>
            <p:cNvSpPr txBox="1"/>
            <p:nvPr/>
          </p:nvSpPr>
          <p:spPr>
            <a:xfrm flipH="1">
              <a:off x="4782575" y="4147325"/>
              <a:ext cx="1426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Roboto Condensed Medium"/>
                  <a:ea typeface="Roboto Condensed Medium"/>
                  <a:cs typeface="Roboto Condensed Medium"/>
                  <a:sym typeface="Roboto Condensed Medium"/>
                </a:rPr>
                <a:t>Personality Test</a:t>
              </a:r>
              <a:endParaRPr sz="1500">
                <a:solidFill>
                  <a:schemeClr val="dk2"/>
                </a:solidFill>
              </a:endParaRPr>
            </a:p>
          </p:txBody>
        </p:sp>
      </p:grpSp>
      <p:grpSp>
        <p:nvGrpSpPr>
          <p:cNvPr id="544" name="Google Shape;544;p43"/>
          <p:cNvGrpSpPr/>
          <p:nvPr/>
        </p:nvGrpSpPr>
        <p:grpSpPr>
          <a:xfrm>
            <a:off x="2426300" y="3871325"/>
            <a:ext cx="2174700" cy="967500"/>
            <a:chOff x="2426300" y="3871325"/>
            <a:chExt cx="2174700" cy="967500"/>
          </a:xfrm>
        </p:grpSpPr>
        <p:sp>
          <p:nvSpPr>
            <p:cNvPr id="545" name="Google Shape;545;p43"/>
            <p:cNvSpPr/>
            <p:nvPr/>
          </p:nvSpPr>
          <p:spPr>
            <a:xfrm flipH="1">
              <a:off x="2426300" y="3871325"/>
              <a:ext cx="2174700" cy="967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3"/>
            <p:cNvSpPr txBox="1"/>
            <p:nvPr/>
          </p:nvSpPr>
          <p:spPr>
            <a:xfrm flipH="1">
              <a:off x="2794700" y="4014575"/>
              <a:ext cx="14262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Roboto Condensed Medium"/>
                  <a:ea typeface="Roboto Condensed Medium"/>
                  <a:cs typeface="Roboto Condensed Medium"/>
                  <a:sym typeface="Roboto Condensed Medium"/>
                </a:rPr>
                <a:t>Start an Application </a:t>
              </a:r>
              <a:endParaRPr sz="1500">
                <a:solidFill>
                  <a:schemeClr val="dk2"/>
                </a:solidFill>
              </a:endParaRPr>
            </a:p>
          </p:txBody>
        </p:sp>
      </p:grpSp>
      <p:grpSp>
        <p:nvGrpSpPr>
          <p:cNvPr id="547" name="Google Shape;547;p43"/>
          <p:cNvGrpSpPr/>
          <p:nvPr/>
        </p:nvGrpSpPr>
        <p:grpSpPr>
          <a:xfrm>
            <a:off x="412450" y="3871325"/>
            <a:ext cx="2174700" cy="967500"/>
            <a:chOff x="412450" y="3871325"/>
            <a:chExt cx="2174700" cy="967500"/>
          </a:xfrm>
        </p:grpSpPr>
        <p:sp>
          <p:nvSpPr>
            <p:cNvPr id="548" name="Google Shape;548;p43"/>
            <p:cNvSpPr/>
            <p:nvPr/>
          </p:nvSpPr>
          <p:spPr>
            <a:xfrm flipH="1">
              <a:off x="412450" y="3871325"/>
              <a:ext cx="2174700" cy="967500"/>
            </a:xfrm>
            <a:prstGeom prst="chevron">
              <a:avLst>
                <a:gd fmla="val 50000" name="adj"/>
              </a:avLst>
            </a:prstGeom>
            <a:solidFill>
              <a:srgbClr val="EF6E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3"/>
            <p:cNvSpPr txBox="1"/>
            <p:nvPr/>
          </p:nvSpPr>
          <p:spPr>
            <a:xfrm flipH="1">
              <a:off x="576125" y="4014575"/>
              <a:ext cx="16686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Roboto Condensed Medium"/>
                  <a:ea typeface="Roboto Condensed Medium"/>
                  <a:cs typeface="Roboto Condensed Medium"/>
                  <a:sym typeface="Roboto Condensed Medium"/>
                </a:rPr>
                <a:t>Scholarship Recommendations</a:t>
              </a:r>
              <a:endParaRPr sz="1500">
                <a:solidFill>
                  <a:schemeClr val="dk2"/>
                </a:solidFill>
              </a:endParaRPr>
            </a:p>
          </p:txBody>
        </p:sp>
      </p:grpSp>
      <p:grpSp>
        <p:nvGrpSpPr>
          <p:cNvPr id="550" name="Google Shape;550;p43"/>
          <p:cNvGrpSpPr/>
          <p:nvPr/>
        </p:nvGrpSpPr>
        <p:grpSpPr>
          <a:xfrm>
            <a:off x="3398300" y="2694025"/>
            <a:ext cx="2042100" cy="958200"/>
            <a:chOff x="3398300" y="2694025"/>
            <a:chExt cx="2042100" cy="958200"/>
          </a:xfrm>
        </p:grpSpPr>
        <p:sp>
          <p:nvSpPr>
            <p:cNvPr id="551" name="Google Shape;551;p43"/>
            <p:cNvSpPr/>
            <p:nvPr/>
          </p:nvSpPr>
          <p:spPr>
            <a:xfrm rot="5400000">
              <a:off x="3940250" y="2152075"/>
              <a:ext cx="958200" cy="2042100"/>
            </a:xfrm>
            <a:prstGeom prst="homePlat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3"/>
            <p:cNvSpPr txBox="1"/>
            <p:nvPr/>
          </p:nvSpPr>
          <p:spPr>
            <a:xfrm>
              <a:off x="3706238" y="2816250"/>
              <a:ext cx="1426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" sz="1500">
                  <a:solidFill>
                    <a:schemeClr val="accent1"/>
                  </a:solidFill>
                  <a:latin typeface="Roboto Condensed Medium"/>
                  <a:ea typeface="Roboto Condensed Medium"/>
                  <a:cs typeface="Roboto Condensed Medium"/>
                  <a:sym typeface="Roboto Condensed Medium"/>
                </a:rPr>
                <a:t>Reset Password</a:t>
              </a:r>
              <a:endParaRPr sz="15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4"/>
          <p:cNvSpPr/>
          <p:nvPr/>
        </p:nvSpPr>
        <p:spPr>
          <a:xfrm>
            <a:off x="3152350" y="301650"/>
            <a:ext cx="3228300" cy="195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9" name="Google Shape;559;p44"/>
          <p:cNvSpPr txBox="1"/>
          <p:nvPr/>
        </p:nvSpPr>
        <p:spPr>
          <a:xfrm>
            <a:off x="1143000" y="76200"/>
            <a:ext cx="722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Navigation</a:t>
            </a:r>
            <a:r>
              <a:rPr b="1" lang="en" sz="30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diagram</a:t>
            </a:r>
            <a:endParaRPr b="1" sz="30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60" name="Google Shape;560;p44"/>
          <p:cNvPicPr preferRelativeResize="0"/>
          <p:nvPr/>
        </p:nvPicPr>
        <p:blipFill rotWithShape="1">
          <a:blip r:embed="rId3">
            <a:alphaModFix/>
          </a:blip>
          <a:srcRect b="1409" l="0" r="0" t="1409"/>
          <a:stretch/>
        </p:blipFill>
        <p:spPr>
          <a:xfrm>
            <a:off x="678574" y="800713"/>
            <a:ext cx="8000149" cy="3794925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"/>
          <p:cNvSpPr txBox="1"/>
          <p:nvPr>
            <p:ph type="title"/>
          </p:nvPr>
        </p:nvSpPr>
        <p:spPr>
          <a:xfrm>
            <a:off x="4099225" y="3093913"/>
            <a:ext cx="461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Architecture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66" name="Google Shape;566;p45"/>
          <p:cNvSpPr txBox="1"/>
          <p:nvPr>
            <p:ph idx="2" type="title"/>
          </p:nvPr>
        </p:nvSpPr>
        <p:spPr>
          <a:xfrm>
            <a:off x="5873575" y="1207788"/>
            <a:ext cx="1416000" cy="1350300"/>
          </a:xfrm>
          <a:prstGeom prst="rect">
            <a:avLst/>
          </a:prstGeom>
          <a:effectLst>
            <a:outerShdw blurRad="57150" rotWithShape="0" algn="bl" dir="66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67" name="Google Shape;56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8" name="Google Shape;56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875" y="792050"/>
            <a:ext cx="3800024" cy="3800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440000" dist="11430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6"/>
          <p:cNvSpPr/>
          <p:nvPr/>
        </p:nvSpPr>
        <p:spPr>
          <a:xfrm>
            <a:off x="2952625" y="301650"/>
            <a:ext cx="3428100" cy="195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5" name="Google Shape;575;p46"/>
          <p:cNvSpPr txBox="1"/>
          <p:nvPr/>
        </p:nvSpPr>
        <p:spPr>
          <a:xfrm>
            <a:off x="1066800" y="76200"/>
            <a:ext cx="722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Architecture diagram</a:t>
            </a:r>
            <a:endParaRPr b="1" sz="30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76" name="Google Shape;5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813" y="994700"/>
            <a:ext cx="6184373" cy="3478726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7"/>
          <p:cNvSpPr/>
          <p:nvPr/>
        </p:nvSpPr>
        <p:spPr>
          <a:xfrm>
            <a:off x="2811800" y="249375"/>
            <a:ext cx="3476700" cy="1956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3" name="Google Shape;583;p47"/>
          <p:cNvSpPr txBox="1"/>
          <p:nvPr/>
        </p:nvSpPr>
        <p:spPr>
          <a:xfrm>
            <a:off x="2811800" y="0"/>
            <a:ext cx="35967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Software architecture </a:t>
            </a:r>
            <a:endParaRPr b="1" sz="30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descr="Imagen que contiene Escala de tiempo&#10;&#10;Descripción generada automáticamente" id="584" name="Google Shape;5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87" y="673000"/>
            <a:ext cx="8159326" cy="4134475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8"/>
          <p:cNvSpPr txBox="1"/>
          <p:nvPr>
            <p:ph type="title"/>
          </p:nvPr>
        </p:nvSpPr>
        <p:spPr>
          <a:xfrm>
            <a:off x="636200" y="2886213"/>
            <a:ext cx="4593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Contributions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90" name="Google Shape;590;p48"/>
          <p:cNvSpPr txBox="1"/>
          <p:nvPr>
            <p:ph idx="2" type="title"/>
          </p:nvPr>
        </p:nvSpPr>
        <p:spPr>
          <a:xfrm>
            <a:off x="2039450" y="1320113"/>
            <a:ext cx="1416000" cy="1350300"/>
          </a:xfrm>
          <a:prstGeom prst="rect">
            <a:avLst/>
          </a:prstGeom>
          <a:effectLst>
            <a:outerShdw blurRad="57150" rotWithShape="0" algn="bl" dir="4200000" dist="952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91" name="Google Shape;591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2" name="Google Shape;59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5950" y="705325"/>
            <a:ext cx="3505175" cy="3505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" dist="200025">
              <a:srgbClr val="000000">
                <a:alpha val="39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9"/>
          <p:cNvSpPr txBox="1"/>
          <p:nvPr>
            <p:ph type="title"/>
          </p:nvPr>
        </p:nvSpPr>
        <p:spPr>
          <a:xfrm>
            <a:off x="3421375" y="536525"/>
            <a:ext cx="22479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highlight>
                  <a:schemeClr val="lt2"/>
                </a:highlight>
              </a:rPr>
              <a:t>DANIEL</a:t>
            </a:r>
            <a:endParaRPr sz="5000">
              <a:solidFill>
                <a:schemeClr val="accent1"/>
              </a:solidFill>
              <a:highlight>
                <a:schemeClr val="lt2"/>
              </a:highlight>
            </a:endParaRPr>
          </a:p>
        </p:txBody>
      </p:sp>
      <p:sp>
        <p:nvSpPr>
          <p:cNvPr id="598" name="Google Shape;598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9" name="Google Shape;5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725" y="536525"/>
            <a:ext cx="1101775" cy="1101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460000" dist="114300">
              <a:srgbClr val="000000">
                <a:alpha val="50000"/>
              </a:srgbClr>
            </a:outerShdw>
          </a:effectLst>
        </p:spPr>
      </p:pic>
      <p:sp>
        <p:nvSpPr>
          <p:cNvPr id="600" name="Google Shape;600;p49"/>
          <p:cNvSpPr txBox="1"/>
          <p:nvPr/>
        </p:nvSpPr>
        <p:spPr>
          <a:xfrm>
            <a:off x="731500" y="2148850"/>
            <a:ext cx="4260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highlight>
                  <a:schemeClr val="lt1"/>
                </a:highlight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Interface Design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highlight>
                  <a:schemeClr val="lt1"/>
                </a:highlight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 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highlight>
                  <a:schemeClr val="lt1"/>
                </a:highlight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User Engagement Features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highlight>
                  <a:schemeClr val="lt1"/>
                </a:highlight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Responsiveness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</p:txBody>
      </p:sp>
      <p:sp>
        <p:nvSpPr>
          <p:cNvPr id="601" name="Google Shape;601;p49"/>
          <p:cNvSpPr txBox="1"/>
          <p:nvPr/>
        </p:nvSpPr>
        <p:spPr>
          <a:xfrm>
            <a:off x="5006325" y="2148850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highlight>
                  <a:schemeClr val="lt1"/>
                </a:highlight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Scrolling issues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highlight>
                  <a:schemeClr val="lt1"/>
                </a:highlight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Website Publishing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highlight>
                  <a:schemeClr val="lt1"/>
                </a:highlight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Mobile Application 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</p:txBody>
      </p:sp>
      <p:pic>
        <p:nvPicPr>
          <p:cNvPr id="602" name="Google Shape;60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625" y="1823737"/>
            <a:ext cx="606649" cy="606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3" name="Google Shape;60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3150" y="2453975"/>
            <a:ext cx="639500" cy="6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4525" y="4005800"/>
            <a:ext cx="639500" cy="63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5" name="Google Shape;605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8000" y="4005800"/>
            <a:ext cx="548700" cy="54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6" name="Google Shape;606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6004749" y="1723949"/>
            <a:ext cx="653825" cy="6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9"/>
          <p:cNvPicPr preferRelativeResize="0"/>
          <p:nvPr/>
        </p:nvPicPr>
        <p:blipFill rotWithShape="1">
          <a:blip r:embed="rId9">
            <a:alphaModFix/>
          </a:blip>
          <a:srcRect b="0" l="-15477" r="3969" t="0"/>
          <a:stretch/>
        </p:blipFill>
        <p:spPr>
          <a:xfrm>
            <a:off x="7393275" y="2566650"/>
            <a:ext cx="548700" cy="4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761" y="1934625"/>
            <a:ext cx="1788425" cy="178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32"/>
          <p:cNvGrpSpPr/>
          <p:nvPr/>
        </p:nvGrpSpPr>
        <p:grpSpPr>
          <a:xfrm>
            <a:off x="1354163" y="1190463"/>
            <a:ext cx="1824300" cy="1824300"/>
            <a:chOff x="942963" y="981138"/>
            <a:chExt cx="1824300" cy="1824300"/>
          </a:xfrm>
        </p:grpSpPr>
        <p:sp>
          <p:nvSpPr>
            <p:cNvPr id="310" name="Google Shape;310;p32"/>
            <p:cNvSpPr/>
            <p:nvPr/>
          </p:nvSpPr>
          <p:spPr>
            <a:xfrm>
              <a:off x="942963" y="981138"/>
              <a:ext cx="1824300" cy="1824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1" name="Google Shape;31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05750" y="1243925"/>
              <a:ext cx="1298725" cy="129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2" name="Google Shape;312;p32"/>
          <p:cNvGrpSpPr/>
          <p:nvPr/>
        </p:nvGrpSpPr>
        <p:grpSpPr>
          <a:xfrm>
            <a:off x="6381013" y="2314763"/>
            <a:ext cx="1824300" cy="1824300"/>
            <a:chOff x="6381013" y="2314763"/>
            <a:chExt cx="1824300" cy="1824300"/>
          </a:xfrm>
        </p:grpSpPr>
        <p:sp>
          <p:nvSpPr>
            <p:cNvPr id="313" name="Google Shape;313;p32"/>
            <p:cNvSpPr/>
            <p:nvPr/>
          </p:nvSpPr>
          <p:spPr>
            <a:xfrm>
              <a:off x="6381013" y="2314763"/>
              <a:ext cx="1824300" cy="1824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4" name="Google Shape;314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41888" y="2806733"/>
              <a:ext cx="1502576" cy="8403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5" name="Google Shape;315;p32"/>
          <p:cNvPicPr preferRelativeResize="0"/>
          <p:nvPr/>
        </p:nvPicPr>
        <p:blipFill rotWithShape="1">
          <a:blip r:embed="rId6">
            <a:alphaModFix/>
          </a:blip>
          <a:srcRect b="0" l="0" r="0" t="54210"/>
          <a:stretch/>
        </p:blipFill>
        <p:spPr>
          <a:xfrm>
            <a:off x="6728238" y="3647125"/>
            <a:ext cx="1129892" cy="39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0"/>
          <p:cNvSpPr txBox="1"/>
          <p:nvPr>
            <p:ph type="title"/>
          </p:nvPr>
        </p:nvSpPr>
        <p:spPr>
          <a:xfrm>
            <a:off x="3246125" y="536525"/>
            <a:ext cx="23928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highlight>
                  <a:schemeClr val="lt2"/>
                </a:highlight>
              </a:rPr>
              <a:t>INÉS</a:t>
            </a:r>
            <a:endParaRPr sz="5000">
              <a:solidFill>
                <a:schemeClr val="accent1"/>
              </a:solidFill>
              <a:highlight>
                <a:schemeClr val="lt2"/>
              </a:highlight>
            </a:endParaRPr>
          </a:p>
        </p:txBody>
      </p:sp>
      <p:sp>
        <p:nvSpPr>
          <p:cNvPr id="613" name="Google Shape;61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4" name="Google Shape;61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725" y="536525"/>
            <a:ext cx="1101775" cy="1101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460000" dist="114300">
              <a:srgbClr val="000000">
                <a:alpha val="50000"/>
              </a:srgbClr>
            </a:outerShdw>
          </a:effectLst>
        </p:spPr>
      </p:pic>
      <p:sp>
        <p:nvSpPr>
          <p:cNvPr id="615" name="Google Shape;615;p50"/>
          <p:cNvSpPr txBox="1"/>
          <p:nvPr/>
        </p:nvSpPr>
        <p:spPr>
          <a:xfrm>
            <a:off x="1403200" y="2205850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highlight>
                  <a:schemeClr val="lt1"/>
                </a:highlight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Em</a:t>
            </a:r>
            <a:r>
              <a:rPr lang="en" sz="2400">
                <a:solidFill>
                  <a:schemeClr val="accent1"/>
                </a:solidFill>
                <a:highlight>
                  <a:schemeClr val="lt1"/>
                </a:highlight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ail configuration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highlight>
                  <a:schemeClr val="lt1"/>
                </a:highlight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Web Scraping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highlight>
                  <a:schemeClr val="lt1"/>
                </a:highlight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 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highlight>
                  <a:schemeClr val="lt1"/>
                </a:highlight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Steps 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</p:txBody>
      </p:sp>
      <p:sp>
        <p:nvSpPr>
          <p:cNvPr id="616" name="Google Shape;616;p50"/>
          <p:cNvSpPr txBox="1"/>
          <p:nvPr/>
        </p:nvSpPr>
        <p:spPr>
          <a:xfrm>
            <a:off x="4823450" y="2080275"/>
            <a:ext cx="3000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highlight>
                  <a:schemeClr val="lt1"/>
                </a:highlight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Chat 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highlight>
                  <a:schemeClr val="lt1"/>
                </a:highlight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 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highlight>
                  <a:schemeClr val="lt1"/>
                </a:highlight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Search and filters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highlight>
                  <a:schemeClr val="lt1"/>
                </a:highlight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Data validation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</p:txBody>
      </p:sp>
      <p:pic>
        <p:nvPicPr>
          <p:cNvPr id="617" name="Google Shape;61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9400" y="1925625"/>
            <a:ext cx="461925" cy="461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18" name="Google Shape;61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9950" y="2718851"/>
            <a:ext cx="548700" cy="54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19" name="Google Shape;61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7975" y="4019550"/>
            <a:ext cx="461925" cy="461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20" name="Google Shape;620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2751" y="1728581"/>
            <a:ext cx="477271" cy="4772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21" name="Google Shape;621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27300" y="2591575"/>
            <a:ext cx="483725" cy="4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4812" y="3884925"/>
            <a:ext cx="548700" cy="54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1"/>
          <p:cNvSpPr txBox="1"/>
          <p:nvPr>
            <p:ph type="title"/>
          </p:nvPr>
        </p:nvSpPr>
        <p:spPr>
          <a:xfrm>
            <a:off x="3421375" y="536525"/>
            <a:ext cx="20346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highlight>
                  <a:schemeClr val="lt2"/>
                </a:highlight>
              </a:rPr>
              <a:t>LAURA</a:t>
            </a:r>
            <a:endParaRPr sz="5000">
              <a:solidFill>
                <a:schemeClr val="accent1"/>
              </a:solidFill>
              <a:highlight>
                <a:schemeClr val="lt2"/>
              </a:highlight>
            </a:endParaRPr>
          </a:p>
        </p:txBody>
      </p:sp>
      <p:sp>
        <p:nvSpPr>
          <p:cNvPr id="628" name="Google Shape;62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9" name="Google Shape;62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725" y="536525"/>
            <a:ext cx="1101775" cy="1101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460000" dist="114300">
              <a:srgbClr val="000000">
                <a:alpha val="50000"/>
              </a:srgbClr>
            </a:outerShdw>
          </a:effectLst>
        </p:spPr>
      </p:pic>
      <p:sp>
        <p:nvSpPr>
          <p:cNvPr id="630" name="Google Shape;630;p51"/>
          <p:cNvSpPr txBox="1"/>
          <p:nvPr/>
        </p:nvSpPr>
        <p:spPr>
          <a:xfrm>
            <a:off x="541025" y="2087700"/>
            <a:ext cx="3717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highlight>
                  <a:schemeClr val="lt1"/>
                </a:highlight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Email Notification 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highlight>
                  <a:schemeClr val="lt1"/>
                </a:highlight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Search Term Correction 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highlight>
                  <a:schemeClr val="lt1"/>
                </a:highlight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“For you” filter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chemeClr val="lt1"/>
              </a:highlight>
            </a:endParaRPr>
          </a:p>
        </p:txBody>
      </p:sp>
      <p:sp>
        <p:nvSpPr>
          <p:cNvPr id="631" name="Google Shape;631;p51"/>
          <p:cNvSpPr txBox="1"/>
          <p:nvPr/>
        </p:nvSpPr>
        <p:spPr>
          <a:xfrm>
            <a:off x="4564375" y="2087900"/>
            <a:ext cx="3901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highlight>
                  <a:schemeClr val="lt1"/>
                </a:highlight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Recommendation Features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highlight>
                  <a:schemeClr val="lt1"/>
                </a:highlight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Token-Based Authentication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highlight>
                  <a:schemeClr val="lt1"/>
                </a:highlight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Database insertion</a:t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highlight>
                <a:schemeClr val="lt1"/>
              </a:highlight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</p:txBody>
      </p:sp>
      <p:pic>
        <p:nvPicPr>
          <p:cNvPr id="632" name="Google Shape;63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46057">
            <a:off x="3177452" y="1727902"/>
            <a:ext cx="656770" cy="6567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>
                <a:alpha val="50000"/>
              </a:srgbClr>
            </a:outerShdw>
          </a:effectLst>
        </p:spPr>
      </p:pic>
      <p:pic>
        <p:nvPicPr>
          <p:cNvPr id="633" name="Google Shape;63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4000" y="3214350"/>
            <a:ext cx="495350" cy="495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34" name="Google Shape;63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2325" y="3992075"/>
            <a:ext cx="450075" cy="450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60000"/>
              </a:srgbClr>
            </a:outerShdw>
          </a:effectLst>
        </p:spPr>
      </p:pic>
      <p:pic>
        <p:nvPicPr>
          <p:cNvPr id="635" name="Google Shape;635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2825" y="3833175"/>
            <a:ext cx="548700" cy="54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36" name="Google Shape;636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43300" y="2432575"/>
            <a:ext cx="703350" cy="703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37" name="Google Shape;637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05725" y="1927050"/>
            <a:ext cx="326675" cy="326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2"/>
          <p:cNvSpPr txBox="1"/>
          <p:nvPr>
            <p:ph type="title"/>
          </p:nvPr>
        </p:nvSpPr>
        <p:spPr>
          <a:xfrm>
            <a:off x="4761350" y="2813988"/>
            <a:ext cx="422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Demo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3" name="Google Shape;643;p52"/>
          <p:cNvSpPr txBox="1"/>
          <p:nvPr>
            <p:ph idx="2" type="title"/>
          </p:nvPr>
        </p:nvSpPr>
        <p:spPr>
          <a:xfrm>
            <a:off x="6164600" y="1247900"/>
            <a:ext cx="1416000" cy="1350300"/>
          </a:xfrm>
          <a:prstGeom prst="rect">
            <a:avLst/>
          </a:prstGeom>
          <a:effectLst>
            <a:outerShdw blurRad="57150" rotWithShape="0" algn="bl" dir="660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44" name="Google Shape;64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5" name="Google Shape;64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150" y="792050"/>
            <a:ext cx="3800024" cy="3800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440000" dist="114300">
              <a:srgbClr val="000000">
                <a:alpha val="38000"/>
              </a:srgbClr>
            </a:outerShdw>
          </a:effectLst>
        </p:spPr>
      </p:pic>
      <p:sp>
        <p:nvSpPr>
          <p:cNvPr id="646" name="Google Shape;646;p52">
            <a:hlinkClick r:id="rId4"/>
          </p:cNvPr>
          <p:cNvSpPr txBox="1"/>
          <p:nvPr/>
        </p:nvSpPr>
        <p:spPr>
          <a:xfrm>
            <a:off x="6568100" y="3655800"/>
            <a:ext cx="78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Roboto Condensed Black"/>
                <a:ea typeface="Roboto Condensed Black"/>
                <a:cs typeface="Roboto Condensed Black"/>
                <a:sym typeface="Roboto Condensed Black"/>
              </a:rPr>
              <a:t>WEB</a:t>
            </a:r>
            <a:endParaRPr sz="2200">
              <a:solidFill>
                <a:schemeClr val="dk2"/>
              </a:solidFill>
              <a:latin typeface="Roboto Condensed Black"/>
              <a:ea typeface="Roboto Condensed Black"/>
              <a:cs typeface="Roboto Condensed Black"/>
              <a:sym typeface="Roboto Condensed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3"/>
          <p:cNvSpPr txBox="1"/>
          <p:nvPr>
            <p:ph type="title"/>
          </p:nvPr>
        </p:nvSpPr>
        <p:spPr>
          <a:xfrm>
            <a:off x="713225" y="1072900"/>
            <a:ext cx="77175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Thank you! Any questions?</a:t>
            </a:r>
            <a:endParaRPr sz="5300"/>
          </a:p>
        </p:txBody>
      </p:sp>
      <p:sp>
        <p:nvSpPr>
          <p:cNvPr id="652" name="Google Shape;652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3" name="Google Shape;6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450" y="2026925"/>
            <a:ext cx="1981201" cy="1981199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12240000" dist="85725">
              <a:srgbClr val="000000">
                <a:alpha val="23000"/>
              </a:srgbClr>
            </a:outerShdw>
          </a:effectLst>
        </p:spPr>
      </p:pic>
      <p:pic>
        <p:nvPicPr>
          <p:cNvPr id="654" name="Google Shape;65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650" y="3259175"/>
            <a:ext cx="949525" cy="5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 txBox="1"/>
          <p:nvPr>
            <p:ph type="title"/>
          </p:nvPr>
        </p:nvSpPr>
        <p:spPr>
          <a:xfrm>
            <a:off x="3471300" y="2420875"/>
            <a:ext cx="32364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64646"/>
                </a:solidFill>
              </a:rPr>
              <a:t>c</a:t>
            </a:r>
            <a:r>
              <a:rPr lang="en" sz="4800">
                <a:solidFill>
                  <a:srgbClr val="464646"/>
                </a:solidFill>
              </a:rPr>
              <a:t>holarships</a:t>
            </a:r>
            <a:endParaRPr sz="4800">
              <a:solidFill>
                <a:srgbClr val="464646"/>
              </a:solidFill>
            </a:endParaRPr>
          </a:p>
        </p:txBody>
      </p:sp>
      <p:sp>
        <p:nvSpPr>
          <p:cNvPr id="321" name="Google Shape;32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2" name="Google Shape;322;p33"/>
          <p:cNvGrpSpPr/>
          <p:nvPr/>
        </p:nvGrpSpPr>
        <p:grpSpPr>
          <a:xfrm>
            <a:off x="66063" y="219700"/>
            <a:ext cx="2516573" cy="1927837"/>
            <a:chOff x="66063" y="219700"/>
            <a:chExt cx="2516573" cy="1927837"/>
          </a:xfrm>
        </p:grpSpPr>
        <p:sp>
          <p:nvSpPr>
            <p:cNvPr id="323" name="Google Shape;323;p33"/>
            <p:cNvSpPr/>
            <p:nvPr/>
          </p:nvSpPr>
          <p:spPr>
            <a:xfrm>
              <a:off x="412188" y="323238"/>
              <a:ext cx="1824300" cy="182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4" name="Google Shape;324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063" y="219700"/>
              <a:ext cx="2516573" cy="179884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325" name="Google Shape;325;p33"/>
          <p:cNvPicPr preferRelativeResize="0"/>
          <p:nvPr/>
        </p:nvPicPr>
        <p:blipFill rotWithShape="1">
          <a:blip r:embed="rId4">
            <a:alphaModFix/>
          </a:blip>
          <a:srcRect b="0" l="28683" r="29478" t="0"/>
          <a:stretch/>
        </p:blipFill>
        <p:spPr>
          <a:xfrm>
            <a:off x="2436300" y="1702875"/>
            <a:ext cx="1339425" cy="17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125" y="2337951"/>
            <a:ext cx="2516552" cy="251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34"/>
          <p:cNvGrpSpPr/>
          <p:nvPr/>
        </p:nvGrpSpPr>
        <p:grpSpPr>
          <a:xfrm>
            <a:off x="1307385" y="1628087"/>
            <a:ext cx="1870236" cy="933400"/>
            <a:chOff x="1036250" y="238125"/>
            <a:chExt cx="3015050" cy="1591475"/>
          </a:xfrm>
        </p:grpSpPr>
        <p:sp>
          <p:nvSpPr>
            <p:cNvPr id="332" name="Google Shape;332;p34"/>
            <p:cNvSpPr/>
            <p:nvPr/>
          </p:nvSpPr>
          <p:spPr>
            <a:xfrm>
              <a:off x="1036250" y="526325"/>
              <a:ext cx="3015050" cy="1303275"/>
            </a:xfrm>
            <a:custGeom>
              <a:rect b="b" l="l" r="r" t="t"/>
              <a:pathLst>
                <a:path extrusionOk="0" h="52131" w="120602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1036250" y="238125"/>
              <a:ext cx="3015050" cy="288225"/>
            </a:xfrm>
            <a:custGeom>
              <a:rect b="b" l="l" r="r" t="t"/>
              <a:pathLst>
                <a:path extrusionOk="0" h="11529" w="120602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/>
          <p:nvPr/>
        </p:nvSpPr>
        <p:spPr>
          <a:xfrm>
            <a:off x="1110925" y="1443225"/>
            <a:ext cx="505200" cy="46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4"/>
          <p:cNvSpPr txBox="1"/>
          <p:nvPr>
            <p:ph type="title"/>
          </p:nvPr>
        </p:nvSpPr>
        <p:spPr>
          <a:xfrm>
            <a:off x="713225" y="158500"/>
            <a:ext cx="7717500" cy="6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405173"/>
                </a:solidFill>
              </a:rPr>
              <a:t>Index</a:t>
            </a:r>
            <a:endParaRPr sz="4900">
              <a:solidFill>
                <a:srgbClr val="405173"/>
              </a:solidFill>
            </a:endParaRPr>
          </a:p>
        </p:txBody>
      </p:sp>
      <p:sp>
        <p:nvSpPr>
          <p:cNvPr id="336" name="Google Shape;336;p34"/>
          <p:cNvSpPr txBox="1"/>
          <p:nvPr>
            <p:ph idx="1" type="subTitle"/>
          </p:nvPr>
        </p:nvSpPr>
        <p:spPr>
          <a:xfrm>
            <a:off x="1428416" y="1903373"/>
            <a:ext cx="16281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EF6E99"/>
                </a:solidFill>
              </a:rPr>
              <a:t>Introduction</a:t>
            </a:r>
            <a:endParaRPr sz="1800">
              <a:solidFill>
                <a:srgbClr val="EF6E99"/>
              </a:solidFill>
            </a:endParaRPr>
          </a:p>
        </p:txBody>
      </p:sp>
      <p:sp>
        <p:nvSpPr>
          <p:cNvPr id="337" name="Google Shape;337;p34"/>
          <p:cNvSpPr txBox="1"/>
          <p:nvPr>
            <p:ph idx="3" type="title"/>
          </p:nvPr>
        </p:nvSpPr>
        <p:spPr>
          <a:xfrm>
            <a:off x="1141319" y="1474857"/>
            <a:ext cx="4443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01</a:t>
            </a:r>
            <a:endParaRPr sz="1800"/>
          </a:p>
        </p:txBody>
      </p:sp>
      <p:sp>
        <p:nvSpPr>
          <p:cNvPr id="338" name="Google Shape;33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9" name="Google Shape;339;p34"/>
          <p:cNvGrpSpPr/>
          <p:nvPr/>
        </p:nvGrpSpPr>
        <p:grpSpPr>
          <a:xfrm>
            <a:off x="3844635" y="1628087"/>
            <a:ext cx="1870236" cy="933400"/>
            <a:chOff x="1036250" y="238125"/>
            <a:chExt cx="3015050" cy="1591475"/>
          </a:xfrm>
        </p:grpSpPr>
        <p:sp>
          <p:nvSpPr>
            <p:cNvPr id="340" name="Google Shape;340;p34"/>
            <p:cNvSpPr/>
            <p:nvPr/>
          </p:nvSpPr>
          <p:spPr>
            <a:xfrm>
              <a:off x="1036250" y="526325"/>
              <a:ext cx="3015050" cy="1303275"/>
            </a:xfrm>
            <a:custGeom>
              <a:rect b="b" l="l" r="r" t="t"/>
              <a:pathLst>
                <a:path extrusionOk="0" h="52131" w="120602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1036250" y="238125"/>
              <a:ext cx="3015050" cy="288225"/>
            </a:xfrm>
            <a:custGeom>
              <a:rect b="b" l="l" r="r" t="t"/>
              <a:pathLst>
                <a:path extrusionOk="0" h="11529" w="120602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34"/>
          <p:cNvSpPr/>
          <p:nvPr/>
        </p:nvSpPr>
        <p:spPr>
          <a:xfrm>
            <a:off x="3648175" y="1443225"/>
            <a:ext cx="505200" cy="46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4"/>
          <p:cNvSpPr txBox="1"/>
          <p:nvPr>
            <p:ph idx="1" type="subTitle"/>
          </p:nvPr>
        </p:nvSpPr>
        <p:spPr>
          <a:xfrm>
            <a:off x="3965691" y="1871761"/>
            <a:ext cx="16281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EF6E99"/>
                </a:solidFill>
              </a:rPr>
              <a:t>Technologies</a:t>
            </a:r>
            <a:endParaRPr sz="1800">
              <a:solidFill>
                <a:srgbClr val="EF6E99"/>
              </a:solidFill>
            </a:endParaRPr>
          </a:p>
        </p:txBody>
      </p:sp>
      <p:sp>
        <p:nvSpPr>
          <p:cNvPr id="344" name="Google Shape;344;p34"/>
          <p:cNvSpPr txBox="1"/>
          <p:nvPr>
            <p:ph idx="3" type="title"/>
          </p:nvPr>
        </p:nvSpPr>
        <p:spPr>
          <a:xfrm>
            <a:off x="3678569" y="1474857"/>
            <a:ext cx="4443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02</a:t>
            </a:r>
            <a:endParaRPr sz="1800"/>
          </a:p>
        </p:txBody>
      </p:sp>
      <p:grpSp>
        <p:nvGrpSpPr>
          <p:cNvPr id="345" name="Google Shape;345;p34"/>
          <p:cNvGrpSpPr/>
          <p:nvPr/>
        </p:nvGrpSpPr>
        <p:grpSpPr>
          <a:xfrm>
            <a:off x="1307385" y="3016037"/>
            <a:ext cx="1870236" cy="933400"/>
            <a:chOff x="1036250" y="238125"/>
            <a:chExt cx="3015050" cy="1591475"/>
          </a:xfrm>
        </p:grpSpPr>
        <p:sp>
          <p:nvSpPr>
            <p:cNvPr id="346" name="Google Shape;346;p34"/>
            <p:cNvSpPr/>
            <p:nvPr/>
          </p:nvSpPr>
          <p:spPr>
            <a:xfrm>
              <a:off x="1036250" y="526325"/>
              <a:ext cx="3015050" cy="1303275"/>
            </a:xfrm>
            <a:custGeom>
              <a:rect b="b" l="l" r="r" t="t"/>
              <a:pathLst>
                <a:path extrusionOk="0" h="52131" w="120602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1036250" y="238125"/>
              <a:ext cx="3015050" cy="288225"/>
            </a:xfrm>
            <a:custGeom>
              <a:rect b="b" l="l" r="r" t="t"/>
              <a:pathLst>
                <a:path extrusionOk="0" h="11529" w="120602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34"/>
          <p:cNvSpPr/>
          <p:nvPr/>
        </p:nvSpPr>
        <p:spPr>
          <a:xfrm>
            <a:off x="1110925" y="2831175"/>
            <a:ext cx="505200" cy="46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4"/>
          <p:cNvSpPr txBox="1"/>
          <p:nvPr>
            <p:ph idx="1" type="subTitle"/>
          </p:nvPr>
        </p:nvSpPr>
        <p:spPr>
          <a:xfrm>
            <a:off x="1428416" y="3291323"/>
            <a:ext cx="16281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E99"/>
                </a:solidFill>
              </a:rPr>
              <a:t>Architecture</a:t>
            </a:r>
            <a:endParaRPr sz="1800">
              <a:solidFill>
                <a:srgbClr val="EF6E99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EF6E99"/>
              </a:solidFill>
            </a:endParaRPr>
          </a:p>
        </p:txBody>
      </p:sp>
      <p:sp>
        <p:nvSpPr>
          <p:cNvPr id="350" name="Google Shape;350;p34"/>
          <p:cNvSpPr txBox="1"/>
          <p:nvPr>
            <p:ph idx="3" type="title"/>
          </p:nvPr>
        </p:nvSpPr>
        <p:spPr>
          <a:xfrm>
            <a:off x="1141319" y="2862807"/>
            <a:ext cx="4443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04</a:t>
            </a:r>
            <a:endParaRPr sz="1800"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6386485" y="3016037"/>
            <a:ext cx="1870236" cy="933400"/>
            <a:chOff x="1036250" y="238125"/>
            <a:chExt cx="3015050" cy="1591475"/>
          </a:xfrm>
        </p:grpSpPr>
        <p:sp>
          <p:nvSpPr>
            <p:cNvPr id="352" name="Google Shape;352;p34"/>
            <p:cNvSpPr/>
            <p:nvPr/>
          </p:nvSpPr>
          <p:spPr>
            <a:xfrm>
              <a:off x="1036250" y="526325"/>
              <a:ext cx="3015050" cy="1303275"/>
            </a:xfrm>
            <a:custGeom>
              <a:rect b="b" l="l" r="r" t="t"/>
              <a:pathLst>
                <a:path extrusionOk="0" h="52131" w="120602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1036250" y="238125"/>
              <a:ext cx="3015050" cy="288225"/>
            </a:xfrm>
            <a:custGeom>
              <a:rect b="b" l="l" r="r" t="t"/>
              <a:pathLst>
                <a:path extrusionOk="0" h="11529" w="120602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/>
          <p:nvPr/>
        </p:nvSpPr>
        <p:spPr>
          <a:xfrm>
            <a:off x="6190025" y="2831175"/>
            <a:ext cx="505200" cy="46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4"/>
          <p:cNvSpPr txBox="1"/>
          <p:nvPr>
            <p:ph idx="1" type="subTitle"/>
          </p:nvPr>
        </p:nvSpPr>
        <p:spPr>
          <a:xfrm>
            <a:off x="6507516" y="3291323"/>
            <a:ext cx="16281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EF6E99"/>
                </a:solidFill>
              </a:rPr>
              <a:t>Demo</a:t>
            </a:r>
            <a:endParaRPr sz="1800">
              <a:solidFill>
                <a:srgbClr val="EF6E99"/>
              </a:solidFill>
            </a:endParaRPr>
          </a:p>
        </p:txBody>
      </p:sp>
      <p:sp>
        <p:nvSpPr>
          <p:cNvPr id="356" name="Google Shape;356;p34"/>
          <p:cNvSpPr txBox="1"/>
          <p:nvPr>
            <p:ph idx="3" type="title"/>
          </p:nvPr>
        </p:nvSpPr>
        <p:spPr>
          <a:xfrm>
            <a:off x="6220419" y="2862807"/>
            <a:ext cx="4443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06</a:t>
            </a:r>
            <a:endParaRPr sz="1800"/>
          </a:p>
        </p:txBody>
      </p:sp>
      <p:grpSp>
        <p:nvGrpSpPr>
          <p:cNvPr id="357" name="Google Shape;357;p34"/>
          <p:cNvGrpSpPr/>
          <p:nvPr/>
        </p:nvGrpSpPr>
        <p:grpSpPr>
          <a:xfrm>
            <a:off x="3846935" y="3016037"/>
            <a:ext cx="1870236" cy="933400"/>
            <a:chOff x="1036250" y="238125"/>
            <a:chExt cx="3015050" cy="1591475"/>
          </a:xfrm>
        </p:grpSpPr>
        <p:sp>
          <p:nvSpPr>
            <p:cNvPr id="358" name="Google Shape;358;p34"/>
            <p:cNvSpPr/>
            <p:nvPr/>
          </p:nvSpPr>
          <p:spPr>
            <a:xfrm>
              <a:off x="1036250" y="526325"/>
              <a:ext cx="3015050" cy="1303275"/>
            </a:xfrm>
            <a:custGeom>
              <a:rect b="b" l="l" r="r" t="t"/>
              <a:pathLst>
                <a:path extrusionOk="0" h="52131" w="120602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036250" y="238125"/>
              <a:ext cx="3015050" cy="288225"/>
            </a:xfrm>
            <a:custGeom>
              <a:rect b="b" l="l" r="r" t="t"/>
              <a:pathLst>
                <a:path extrusionOk="0" h="11529" w="120602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34"/>
          <p:cNvSpPr/>
          <p:nvPr/>
        </p:nvSpPr>
        <p:spPr>
          <a:xfrm>
            <a:off x="3650475" y="2831175"/>
            <a:ext cx="505200" cy="46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4"/>
          <p:cNvSpPr txBox="1"/>
          <p:nvPr>
            <p:ph idx="1" type="subTitle"/>
          </p:nvPr>
        </p:nvSpPr>
        <p:spPr>
          <a:xfrm>
            <a:off x="3967991" y="3291323"/>
            <a:ext cx="16281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EF6E99"/>
                </a:solidFill>
              </a:rPr>
              <a:t>Contributions</a:t>
            </a:r>
            <a:endParaRPr sz="1800">
              <a:solidFill>
                <a:srgbClr val="EF6E99"/>
              </a:solidFill>
            </a:endParaRPr>
          </a:p>
        </p:txBody>
      </p:sp>
      <p:sp>
        <p:nvSpPr>
          <p:cNvPr id="362" name="Google Shape;362;p34"/>
          <p:cNvSpPr txBox="1"/>
          <p:nvPr>
            <p:ph idx="3" type="title"/>
          </p:nvPr>
        </p:nvSpPr>
        <p:spPr>
          <a:xfrm>
            <a:off x="3680869" y="2862807"/>
            <a:ext cx="4443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05</a:t>
            </a:r>
            <a:endParaRPr sz="1800"/>
          </a:p>
        </p:txBody>
      </p:sp>
      <p:grpSp>
        <p:nvGrpSpPr>
          <p:cNvPr id="363" name="Google Shape;363;p34"/>
          <p:cNvGrpSpPr/>
          <p:nvPr/>
        </p:nvGrpSpPr>
        <p:grpSpPr>
          <a:xfrm>
            <a:off x="6381885" y="1628074"/>
            <a:ext cx="1870236" cy="933400"/>
            <a:chOff x="1036250" y="238125"/>
            <a:chExt cx="3015050" cy="1591475"/>
          </a:xfrm>
        </p:grpSpPr>
        <p:sp>
          <p:nvSpPr>
            <p:cNvPr id="364" name="Google Shape;364;p34"/>
            <p:cNvSpPr/>
            <p:nvPr/>
          </p:nvSpPr>
          <p:spPr>
            <a:xfrm>
              <a:off x="1036250" y="526325"/>
              <a:ext cx="3015050" cy="1303275"/>
            </a:xfrm>
            <a:custGeom>
              <a:rect b="b" l="l" r="r" t="t"/>
              <a:pathLst>
                <a:path extrusionOk="0" h="52131" w="120602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1036250" y="238125"/>
              <a:ext cx="3015050" cy="288225"/>
            </a:xfrm>
            <a:custGeom>
              <a:rect b="b" l="l" r="r" t="t"/>
              <a:pathLst>
                <a:path extrusionOk="0" h="11529" w="120602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34"/>
          <p:cNvSpPr/>
          <p:nvPr/>
        </p:nvSpPr>
        <p:spPr>
          <a:xfrm>
            <a:off x="6185425" y="1443213"/>
            <a:ext cx="505200" cy="46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4"/>
          <p:cNvSpPr txBox="1"/>
          <p:nvPr>
            <p:ph idx="1" type="subTitle"/>
          </p:nvPr>
        </p:nvSpPr>
        <p:spPr>
          <a:xfrm>
            <a:off x="6502916" y="1903361"/>
            <a:ext cx="16281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6E99"/>
                </a:solidFill>
              </a:rPr>
              <a:t>Main features</a:t>
            </a:r>
            <a:endParaRPr sz="1800">
              <a:solidFill>
                <a:srgbClr val="EF6E99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EF6E99"/>
              </a:solidFill>
            </a:endParaRPr>
          </a:p>
        </p:txBody>
      </p:sp>
      <p:sp>
        <p:nvSpPr>
          <p:cNvPr id="368" name="Google Shape;368;p34"/>
          <p:cNvSpPr txBox="1"/>
          <p:nvPr>
            <p:ph idx="3" type="title"/>
          </p:nvPr>
        </p:nvSpPr>
        <p:spPr>
          <a:xfrm>
            <a:off x="6215819" y="1474844"/>
            <a:ext cx="4443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03</a:t>
            </a:r>
            <a:endParaRPr sz="1800"/>
          </a:p>
        </p:txBody>
      </p:sp>
      <p:pic>
        <p:nvPicPr>
          <p:cNvPr id="369" name="Google Shape;3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246" y="183651"/>
            <a:ext cx="2039777" cy="11284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/>
          <p:nvPr>
            <p:ph type="title"/>
          </p:nvPr>
        </p:nvSpPr>
        <p:spPr>
          <a:xfrm>
            <a:off x="3446075" y="2711325"/>
            <a:ext cx="6010500" cy="15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Introduction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300">
                <a:solidFill>
                  <a:schemeClr val="accent1"/>
                </a:solidFill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Motivation &amp; Goals</a:t>
            </a:r>
            <a:endParaRPr b="0" sz="3300">
              <a:solidFill>
                <a:schemeClr val="accent1"/>
              </a:solidFill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375" name="Google Shape;375;p35"/>
          <p:cNvSpPr txBox="1"/>
          <p:nvPr>
            <p:ph idx="2" type="title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  <a:effectLst>
            <a:outerShdw blurRad="57150" rotWithShape="0" algn="bl" dir="4200000" dist="952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6" name="Google Shape;37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7" name="Google Shape;37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50" y="771475"/>
            <a:ext cx="3505175" cy="3505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" dist="200025">
              <a:srgbClr val="000000">
                <a:alpha val="39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"/>
          <p:cNvSpPr/>
          <p:nvPr/>
        </p:nvSpPr>
        <p:spPr>
          <a:xfrm>
            <a:off x="2720700" y="748250"/>
            <a:ext cx="3702600" cy="291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6"/>
          <p:cNvSpPr/>
          <p:nvPr/>
        </p:nvSpPr>
        <p:spPr>
          <a:xfrm>
            <a:off x="7143307" y="2073175"/>
            <a:ext cx="1795800" cy="176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6"/>
          <p:cNvSpPr/>
          <p:nvPr/>
        </p:nvSpPr>
        <p:spPr>
          <a:xfrm>
            <a:off x="4873974" y="2073175"/>
            <a:ext cx="1795800" cy="176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2543095" y="2073175"/>
            <a:ext cx="1795800" cy="176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6"/>
          <p:cNvSpPr/>
          <p:nvPr/>
        </p:nvSpPr>
        <p:spPr>
          <a:xfrm>
            <a:off x="249861" y="2073175"/>
            <a:ext cx="1795800" cy="176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36"/>
          <p:cNvSpPr txBox="1"/>
          <p:nvPr>
            <p:ph type="title"/>
          </p:nvPr>
        </p:nvSpPr>
        <p:spPr>
          <a:xfrm>
            <a:off x="2308800" y="429050"/>
            <a:ext cx="45264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</a:rPr>
              <a:t>	MOTIVATION</a:t>
            </a:r>
            <a:endParaRPr sz="5000">
              <a:solidFill>
                <a:schemeClr val="accent1"/>
              </a:solidFill>
            </a:endParaRPr>
          </a:p>
        </p:txBody>
      </p:sp>
      <p:sp>
        <p:nvSpPr>
          <p:cNvPr id="389" name="Google Shape;389;p36"/>
          <p:cNvSpPr txBox="1"/>
          <p:nvPr/>
        </p:nvSpPr>
        <p:spPr>
          <a:xfrm>
            <a:off x="121151" y="2538100"/>
            <a:ext cx="205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Information Gap</a:t>
            </a:r>
            <a:endParaRPr sz="1800">
              <a:solidFill>
                <a:schemeClr val="lt1"/>
              </a:solidFill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390" name="Google Shape;390;p36"/>
          <p:cNvSpPr txBox="1"/>
          <p:nvPr/>
        </p:nvSpPr>
        <p:spPr>
          <a:xfrm>
            <a:off x="2405973" y="2356074"/>
            <a:ext cx="2053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Absence of Comprehensive Platform</a:t>
            </a:r>
            <a:endParaRPr sz="1600">
              <a:solidFill>
                <a:schemeClr val="lt1"/>
              </a:solidFill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391" name="Google Shape;391;p36"/>
          <p:cNvSpPr txBox="1"/>
          <p:nvPr/>
        </p:nvSpPr>
        <p:spPr>
          <a:xfrm>
            <a:off x="4838999" y="2309875"/>
            <a:ext cx="179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Supporting Promising Learner</a:t>
            </a:r>
            <a:endParaRPr sz="2400">
              <a:solidFill>
                <a:schemeClr val="lt1"/>
              </a:solidFill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392" name="Google Shape;392;p36"/>
          <p:cNvSpPr txBox="1"/>
          <p:nvPr/>
        </p:nvSpPr>
        <p:spPr>
          <a:xfrm>
            <a:off x="7008372" y="2509987"/>
            <a:ext cx="2053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Enhancing Transparency</a:t>
            </a:r>
            <a:endParaRPr sz="2300">
              <a:solidFill>
                <a:schemeClr val="lt1"/>
              </a:solidFill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pic>
        <p:nvPicPr>
          <p:cNvPr id="393" name="Google Shape;3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2229">
            <a:off x="6033944" y="3256119"/>
            <a:ext cx="1064712" cy="106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1963">
            <a:off x="1206650" y="1519775"/>
            <a:ext cx="999125" cy="9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6"/>
          <p:cNvSpPr txBox="1"/>
          <p:nvPr/>
        </p:nvSpPr>
        <p:spPr>
          <a:xfrm>
            <a:off x="228600" y="4101100"/>
            <a:ext cx="3524400" cy="9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According to a study </a:t>
            </a:r>
            <a:r>
              <a:rPr b="1" lang="en" sz="1100">
                <a:solidFill>
                  <a:schemeClr val="lt1"/>
                </a:solidFill>
              </a:rPr>
              <a:t>published</a:t>
            </a:r>
            <a:r>
              <a:rPr b="1" lang="en" sz="1100">
                <a:solidFill>
                  <a:schemeClr val="lt1"/>
                </a:solidFill>
              </a:rPr>
              <a:t> by EsadeEcPol, 60% of kids in houses with more need </a:t>
            </a:r>
            <a:r>
              <a:rPr b="1" lang="en" sz="1100">
                <a:solidFill>
                  <a:schemeClr val="lt1"/>
                </a:solidFill>
              </a:rPr>
              <a:t>don't</a:t>
            </a:r>
            <a:r>
              <a:rPr b="1" lang="en" sz="1100">
                <a:solidFill>
                  <a:schemeClr val="lt1"/>
                </a:solidFill>
              </a:rPr>
              <a:t> </a:t>
            </a:r>
            <a:r>
              <a:rPr b="1" lang="en" sz="1100">
                <a:solidFill>
                  <a:schemeClr val="lt1"/>
                </a:solidFill>
              </a:rPr>
              <a:t>receive</a:t>
            </a:r>
            <a:r>
              <a:rPr b="1" lang="en" sz="1100">
                <a:solidFill>
                  <a:schemeClr val="lt1"/>
                </a:solidFill>
              </a:rPr>
              <a:t> any scholarship, meanwhile 13% of most rich families do.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96" name="Google Shape;396;p36"/>
          <p:cNvSpPr/>
          <p:nvPr/>
        </p:nvSpPr>
        <p:spPr>
          <a:xfrm>
            <a:off x="997200" y="3763900"/>
            <a:ext cx="270000" cy="291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/>
          <p:nvPr/>
        </p:nvSpPr>
        <p:spPr>
          <a:xfrm>
            <a:off x="3437600" y="763625"/>
            <a:ext cx="2304300" cy="291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37"/>
          <p:cNvSpPr txBox="1"/>
          <p:nvPr>
            <p:ph type="title"/>
          </p:nvPr>
        </p:nvSpPr>
        <p:spPr>
          <a:xfrm>
            <a:off x="3272850" y="436917"/>
            <a:ext cx="25983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</a:rPr>
              <a:t>GOALS</a:t>
            </a:r>
            <a:endParaRPr sz="5000">
              <a:solidFill>
                <a:schemeClr val="accent1"/>
              </a:solidFill>
            </a:endParaRPr>
          </a:p>
        </p:txBody>
      </p:sp>
      <p:sp>
        <p:nvSpPr>
          <p:cNvPr id="404" name="Google Shape;404;p37"/>
          <p:cNvSpPr/>
          <p:nvPr/>
        </p:nvSpPr>
        <p:spPr>
          <a:xfrm>
            <a:off x="3222475" y="2540175"/>
            <a:ext cx="2304300" cy="1564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7"/>
          <p:cNvSpPr txBox="1"/>
          <p:nvPr/>
        </p:nvSpPr>
        <p:spPr>
          <a:xfrm>
            <a:off x="3261175" y="2721975"/>
            <a:ext cx="2189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Accessible and Equitable Education</a:t>
            </a:r>
            <a:endParaRPr sz="2200">
              <a:solidFill>
                <a:schemeClr val="lt1"/>
              </a:solidFill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6261800" y="1875975"/>
            <a:ext cx="2304300" cy="1564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7"/>
          <p:cNvSpPr txBox="1"/>
          <p:nvPr/>
        </p:nvSpPr>
        <p:spPr>
          <a:xfrm>
            <a:off x="6591538" y="2197863"/>
            <a:ext cx="1718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Scholarship Awareness </a:t>
            </a:r>
            <a:endParaRPr sz="2500">
              <a:solidFill>
                <a:schemeClr val="lt1"/>
              </a:solidFill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sp>
        <p:nvSpPr>
          <p:cNvPr id="408" name="Google Shape;408;p37"/>
          <p:cNvSpPr/>
          <p:nvPr/>
        </p:nvSpPr>
        <p:spPr>
          <a:xfrm>
            <a:off x="499775" y="1920575"/>
            <a:ext cx="2304300" cy="1564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7"/>
          <p:cNvSpPr txBox="1"/>
          <p:nvPr/>
        </p:nvSpPr>
        <p:spPr>
          <a:xfrm>
            <a:off x="748451" y="2242475"/>
            <a:ext cx="1867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 Condensed SemiBold"/>
                <a:ea typeface="Roboto Condensed SemiBold"/>
                <a:cs typeface="Roboto Condensed SemiBold"/>
                <a:sym typeface="Roboto Condensed SemiBold"/>
              </a:rPr>
              <a:t>Enjoyable website</a:t>
            </a:r>
            <a:endParaRPr sz="2600">
              <a:solidFill>
                <a:schemeClr val="lt1"/>
              </a:solidFill>
              <a:latin typeface="Roboto Condensed SemiBold"/>
              <a:ea typeface="Roboto Condensed SemiBold"/>
              <a:cs typeface="Roboto Condensed SemiBold"/>
              <a:sym typeface="Roboto Condensed SemiBold"/>
            </a:endParaRPr>
          </a:p>
        </p:txBody>
      </p:sp>
      <p:pic>
        <p:nvPicPr>
          <p:cNvPr id="410" name="Google Shape;4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550" y="1568675"/>
            <a:ext cx="753075" cy="75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1" name="Google Shape;4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1125" y="1743025"/>
            <a:ext cx="804251" cy="8042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2" name="Google Shape;41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775" y="3046200"/>
            <a:ext cx="954300" cy="95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8"/>
          <p:cNvSpPr txBox="1"/>
          <p:nvPr>
            <p:ph type="title"/>
          </p:nvPr>
        </p:nvSpPr>
        <p:spPr>
          <a:xfrm>
            <a:off x="3903300" y="3575163"/>
            <a:ext cx="5057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Technologies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8" name="Google Shape;418;p38"/>
          <p:cNvSpPr txBox="1"/>
          <p:nvPr>
            <p:ph idx="2" type="title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  <a:effectLst>
            <a:outerShdw blurRad="57150" rotWithShape="0" algn="bl" dir="4200000" dist="952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9" name="Google Shape;41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0" name="Google Shape;42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50" y="771475"/>
            <a:ext cx="3505175" cy="3505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20000" dist="200025">
              <a:srgbClr val="000000">
                <a:alpha val="39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/>
          <p:nvPr/>
        </p:nvSpPr>
        <p:spPr>
          <a:xfrm>
            <a:off x="1623875" y="754675"/>
            <a:ext cx="5663400" cy="2919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9"/>
          <p:cNvSpPr/>
          <p:nvPr/>
        </p:nvSpPr>
        <p:spPr>
          <a:xfrm>
            <a:off x="3500550" y="2103450"/>
            <a:ext cx="1838100" cy="183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9"/>
          <p:cNvSpPr txBox="1"/>
          <p:nvPr>
            <p:ph type="title"/>
          </p:nvPr>
        </p:nvSpPr>
        <p:spPr>
          <a:xfrm>
            <a:off x="1257300" y="431300"/>
            <a:ext cx="6301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</a:rPr>
              <a:t>TECHNOLOGIES: </a:t>
            </a:r>
            <a:r>
              <a:rPr lang="en" sz="5000">
                <a:solidFill>
                  <a:schemeClr val="accent1"/>
                </a:solidFill>
              </a:rPr>
              <a:t>WEB</a:t>
            </a:r>
            <a:endParaRPr sz="5000">
              <a:solidFill>
                <a:schemeClr val="accent1"/>
              </a:solidFill>
            </a:endParaRPr>
          </a:p>
        </p:txBody>
      </p:sp>
      <p:sp>
        <p:nvSpPr>
          <p:cNvPr id="428" name="Google Shape;428;p39"/>
          <p:cNvSpPr txBox="1"/>
          <p:nvPr>
            <p:ph idx="12" type="sldNum"/>
          </p:nvPr>
        </p:nvSpPr>
        <p:spPr>
          <a:xfrm>
            <a:off x="8556784" y="45212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39"/>
          <p:cNvSpPr txBox="1"/>
          <p:nvPr/>
        </p:nvSpPr>
        <p:spPr>
          <a:xfrm>
            <a:off x="-271137" y="1510600"/>
            <a:ext cx="31929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jQuery</a:t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Bootstrap</a:t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Lottie</a:t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Selenium</a:t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Beautiful Soup </a:t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Python</a:t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</p:txBody>
      </p:sp>
      <p:sp>
        <p:nvSpPr>
          <p:cNvPr id="430" name="Google Shape;430;p39"/>
          <p:cNvSpPr txBox="1"/>
          <p:nvPr/>
        </p:nvSpPr>
        <p:spPr>
          <a:xfrm>
            <a:off x="6172400" y="1282000"/>
            <a:ext cx="2293500" cy="27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MySQL</a:t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HTML </a:t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CSS</a:t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JavaScript</a:t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PHP</a:t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PHPMailer</a:t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Roboto Condensed Medium"/>
                <a:ea typeface="Roboto Condensed Medium"/>
                <a:cs typeface="Roboto Condensed Medium"/>
                <a:sym typeface="Roboto Condensed Medium"/>
              </a:rPr>
              <a:t>AJAX</a:t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Roboto Condensed Medium"/>
              <a:ea typeface="Roboto Condensed Medium"/>
              <a:cs typeface="Roboto Condensed Medium"/>
              <a:sym typeface="Roboto Condensed Medium"/>
            </a:endParaRPr>
          </a:p>
        </p:txBody>
      </p:sp>
      <p:cxnSp>
        <p:nvCxnSpPr>
          <p:cNvPr id="431" name="Google Shape;431;p39"/>
          <p:cNvCxnSpPr/>
          <p:nvPr/>
        </p:nvCxnSpPr>
        <p:spPr>
          <a:xfrm>
            <a:off x="5459425" y="2996650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39"/>
          <p:cNvCxnSpPr/>
          <p:nvPr/>
        </p:nvCxnSpPr>
        <p:spPr>
          <a:xfrm>
            <a:off x="2863775" y="3022500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39"/>
          <p:cNvCxnSpPr/>
          <p:nvPr/>
        </p:nvCxnSpPr>
        <p:spPr>
          <a:xfrm>
            <a:off x="5975425" y="1517250"/>
            <a:ext cx="0" cy="30774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39"/>
          <p:cNvCxnSpPr/>
          <p:nvPr/>
        </p:nvCxnSpPr>
        <p:spPr>
          <a:xfrm>
            <a:off x="2863775" y="1745850"/>
            <a:ext cx="0" cy="25533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39"/>
          <p:cNvCxnSpPr/>
          <p:nvPr/>
        </p:nvCxnSpPr>
        <p:spPr>
          <a:xfrm>
            <a:off x="5925950" y="1574975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39"/>
          <p:cNvCxnSpPr/>
          <p:nvPr/>
        </p:nvCxnSpPr>
        <p:spPr>
          <a:xfrm>
            <a:off x="5925950" y="4019238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39"/>
          <p:cNvCxnSpPr/>
          <p:nvPr/>
        </p:nvCxnSpPr>
        <p:spPr>
          <a:xfrm>
            <a:off x="2405775" y="4247838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39"/>
          <p:cNvCxnSpPr/>
          <p:nvPr/>
        </p:nvCxnSpPr>
        <p:spPr>
          <a:xfrm>
            <a:off x="2405775" y="1733238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39"/>
          <p:cNvCxnSpPr/>
          <p:nvPr/>
        </p:nvCxnSpPr>
        <p:spPr>
          <a:xfrm>
            <a:off x="2405775" y="2308438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39"/>
          <p:cNvCxnSpPr/>
          <p:nvPr/>
        </p:nvCxnSpPr>
        <p:spPr>
          <a:xfrm>
            <a:off x="2405775" y="2746888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39"/>
          <p:cNvCxnSpPr/>
          <p:nvPr/>
        </p:nvCxnSpPr>
        <p:spPr>
          <a:xfrm>
            <a:off x="2405775" y="3736538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39"/>
          <p:cNvCxnSpPr/>
          <p:nvPr/>
        </p:nvCxnSpPr>
        <p:spPr>
          <a:xfrm>
            <a:off x="2405775" y="3225238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39"/>
          <p:cNvCxnSpPr/>
          <p:nvPr/>
        </p:nvCxnSpPr>
        <p:spPr>
          <a:xfrm>
            <a:off x="5917425" y="2079838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9"/>
          <p:cNvCxnSpPr/>
          <p:nvPr/>
        </p:nvCxnSpPr>
        <p:spPr>
          <a:xfrm>
            <a:off x="5925950" y="2518288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9"/>
          <p:cNvCxnSpPr/>
          <p:nvPr/>
        </p:nvCxnSpPr>
        <p:spPr>
          <a:xfrm>
            <a:off x="5917425" y="2996638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39"/>
          <p:cNvCxnSpPr/>
          <p:nvPr/>
        </p:nvCxnSpPr>
        <p:spPr>
          <a:xfrm>
            <a:off x="5925950" y="3507938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39"/>
          <p:cNvCxnSpPr/>
          <p:nvPr/>
        </p:nvCxnSpPr>
        <p:spPr>
          <a:xfrm>
            <a:off x="5917425" y="4547638"/>
            <a:ext cx="516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8" name="Google Shape;4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25" y="431300"/>
            <a:ext cx="938650" cy="9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750" y="2260650"/>
            <a:ext cx="1523700" cy="15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ulti Level Marketing Website by Slidesgo">
  <a:themeElements>
    <a:clrScheme name="Simple Light">
      <a:dk1>
        <a:srgbClr val="222340"/>
      </a:dk1>
      <a:lt1>
        <a:srgbClr val="FFFFFF"/>
      </a:lt1>
      <a:dk2>
        <a:srgbClr val="B74A6F"/>
      </a:dk2>
      <a:lt2>
        <a:srgbClr val="FFB8CC"/>
      </a:lt2>
      <a:accent1>
        <a:srgbClr val="405173"/>
      </a:accent1>
      <a:accent2>
        <a:srgbClr val="A3E3FF"/>
      </a:accent2>
      <a:accent3>
        <a:srgbClr val="89D0F8"/>
      </a:accent3>
      <a:accent4>
        <a:srgbClr val="E5ECFF"/>
      </a:accent4>
      <a:accent5>
        <a:srgbClr val="0097A7"/>
      </a:accent5>
      <a:accent6>
        <a:srgbClr val="E6FFE8"/>
      </a:accent6>
      <a:hlink>
        <a:srgbClr val="003C6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